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19"/>
  </p:notesMasterIdLst>
  <p:sldIdLst>
    <p:sldId id="377" r:id="rId2"/>
    <p:sldId id="387" r:id="rId3"/>
    <p:sldId id="391" r:id="rId4"/>
    <p:sldId id="431" r:id="rId5"/>
    <p:sldId id="258" r:id="rId6"/>
    <p:sldId id="394" r:id="rId7"/>
    <p:sldId id="395" r:id="rId8"/>
    <p:sldId id="436" r:id="rId9"/>
    <p:sldId id="432" r:id="rId10"/>
    <p:sldId id="433" r:id="rId11"/>
    <p:sldId id="434" r:id="rId12"/>
    <p:sldId id="423" r:id="rId13"/>
    <p:sldId id="418" r:id="rId14"/>
    <p:sldId id="419" r:id="rId15"/>
    <p:sldId id="393" r:id="rId16"/>
    <p:sldId id="435" r:id="rId17"/>
    <p:sldId id="286" r:id="rId1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P" initials="H" lastIdx="4" clrIdx="0">
    <p:extLst>
      <p:ext uri="{19B8F6BF-5375-455C-9EA6-DF929625EA0E}">
        <p15:presenceInfo xmlns:p15="http://schemas.microsoft.com/office/powerpoint/2012/main" userId="HP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00"/>
    <a:srgbClr val="00CC66"/>
    <a:srgbClr val="00B451"/>
    <a:srgbClr val="0B9D27"/>
    <a:srgbClr val="0066FF"/>
    <a:srgbClr val="0D02EE"/>
    <a:srgbClr val="0FDB36"/>
    <a:srgbClr val="008E40"/>
    <a:srgbClr val="0DBB2E"/>
    <a:srgbClr val="39F5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38" autoAdjust="0"/>
  </p:normalViewPr>
  <p:slideViewPr>
    <p:cSldViewPr>
      <p:cViewPr varScale="1">
        <p:scale>
          <a:sx n="87" d="100"/>
          <a:sy n="87" d="100"/>
        </p:scale>
        <p:origin x="1494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diagrams/_rels/data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4.png"/><Relationship Id="rId6" Type="http://schemas.openxmlformats.org/officeDocument/2006/relationships/image" Target="../media/image10.svg"/><Relationship Id="rId5" Type="http://schemas.openxmlformats.org/officeDocument/2006/relationships/image" Target="../media/image6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8.png"/></Relationships>
</file>

<file path=ppt/diagrams/_rels/drawing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svg"/><Relationship Id="rId3" Type="http://schemas.openxmlformats.org/officeDocument/2006/relationships/image" Target="../media/image5.png"/><Relationship Id="rId7" Type="http://schemas.openxmlformats.org/officeDocument/2006/relationships/image" Target="../media/image7.png"/><Relationship Id="rId2" Type="http://schemas.openxmlformats.org/officeDocument/2006/relationships/image" Target="../media/image6.svg"/><Relationship Id="rId1" Type="http://schemas.openxmlformats.org/officeDocument/2006/relationships/image" Target="../media/image4.png"/><Relationship Id="rId6" Type="http://schemas.openxmlformats.org/officeDocument/2006/relationships/image" Target="../media/image10.svg"/><Relationship Id="rId5" Type="http://schemas.openxmlformats.org/officeDocument/2006/relationships/image" Target="../media/image6.png"/><Relationship Id="rId10" Type="http://schemas.openxmlformats.org/officeDocument/2006/relationships/image" Target="../media/image14.svg"/><Relationship Id="rId4" Type="http://schemas.openxmlformats.org/officeDocument/2006/relationships/image" Target="../media/image8.svg"/><Relationship Id="rId9" Type="http://schemas.openxmlformats.org/officeDocument/2006/relationships/image" Target="../media/image8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FF7E49-A35B-4B3C-AD58-A11648E0B3E2}" type="doc">
      <dgm:prSet loTypeId="urn:microsoft.com/office/officeart/2008/layout/HexagonCluster" loCatId="pictur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F9B94E4B-E902-4CB2-A129-9194563C3B28}">
      <dgm:prSet phldrT="[Text]" phldr="0" custT="1"/>
      <dgm:spPr/>
      <dgm:t>
        <a:bodyPr/>
        <a:lstStyle/>
        <a:p>
          <a:r>
            <a:rPr lang="en-IN" sz="1400" b="1">
              <a:solidFill>
                <a:schemeClr val="tx1"/>
              </a:solidFill>
            </a:rPr>
            <a:t>Quote TAN in All Documents</a:t>
          </a:r>
          <a:endParaRPr lang="en-IN" sz="1400" dirty="0">
            <a:solidFill>
              <a:schemeClr val="tx1"/>
            </a:solidFill>
          </a:endParaRPr>
        </a:p>
      </dgm:t>
    </dgm:pt>
    <dgm:pt modelId="{E1C58A1B-7607-41F8-A03E-E5D077E593AD}" type="sibTrans" cxnId="{E30EC9A2-1195-429F-8D62-5DCBEB587280}">
      <dgm:prSet/>
      <dgm:spPr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IN"/>
        </a:p>
      </dgm:t>
      <dgm:extLst>
        <a:ext uri="{E40237B7-FDA0-4F09-8148-C483321AD2D9}">
          <dgm14:cNvPr xmlns:dgm14="http://schemas.microsoft.com/office/drawing/2010/diagram" id="0" name="" descr="Pencil with solid fill"/>
        </a:ext>
      </dgm:extLst>
    </dgm:pt>
    <dgm:pt modelId="{06B29802-37DF-4FF7-A856-BBFA4248F16E}" type="parTrans" cxnId="{E30EC9A2-1195-429F-8D62-5DCBEB587280}">
      <dgm:prSet/>
      <dgm:spPr/>
      <dgm:t>
        <a:bodyPr/>
        <a:lstStyle/>
        <a:p>
          <a:endParaRPr lang="en-IN"/>
        </a:p>
      </dgm:t>
    </dgm:pt>
    <dgm:pt modelId="{86367F3A-1346-42A3-82A7-4B9539D1220D}">
      <dgm:prSet phldrT="[Text]" phldr="0" custT="1"/>
      <dgm:spPr/>
      <dgm:t>
        <a:bodyPr/>
        <a:lstStyle/>
        <a:p>
          <a:r>
            <a:rPr lang="en-IN" sz="1400" b="1" dirty="0">
              <a:solidFill>
                <a:schemeClr val="tx1"/>
              </a:solidFill>
            </a:rPr>
            <a:t>File Statements</a:t>
          </a:r>
          <a:endParaRPr lang="en-IN" sz="1400" dirty="0">
            <a:solidFill>
              <a:schemeClr val="tx1"/>
            </a:solidFill>
          </a:endParaRPr>
        </a:p>
      </dgm:t>
    </dgm:pt>
    <dgm:pt modelId="{96CBA169-910F-470E-A71A-0840D02F1B24}" type="sibTrans" cxnId="{6D9FAE7B-2377-4502-ADBC-D2490DBA61ED}">
      <dgm:prSet/>
      <dgm:spPr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IN"/>
        </a:p>
      </dgm:t>
      <dgm:extLst>
        <a:ext uri="{E40237B7-FDA0-4F09-8148-C483321AD2D9}">
          <dgm14:cNvPr xmlns:dgm14="http://schemas.microsoft.com/office/drawing/2010/diagram" id="0" name="" descr="Database with solid fill"/>
        </a:ext>
      </dgm:extLst>
    </dgm:pt>
    <dgm:pt modelId="{C4644086-0681-4D68-8AB7-86186D2BD75E}" type="parTrans" cxnId="{6D9FAE7B-2377-4502-ADBC-D2490DBA61ED}">
      <dgm:prSet/>
      <dgm:spPr/>
      <dgm:t>
        <a:bodyPr/>
        <a:lstStyle/>
        <a:p>
          <a:endParaRPr lang="en-IN"/>
        </a:p>
      </dgm:t>
    </dgm:pt>
    <dgm:pt modelId="{5B9F85D0-1524-4E9C-A4D4-9B099DF74943}">
      <dgm:prSet phldrT="[Text]" phldr="0" custT="1"/>
      <dgm:spPr/>
      <dgm:t>
        <a:bodyPr/>
        <a:lstStyle/>
        <a:p>
          <a:r>
            <a:rPr lang="en-IN" sz="1400" b="1" dirty="0">
              <a:solidFill>
                <a:schemeClr val="tx1"/>
              </a:solidFill>
            </a:rPr>
            <a:t>Apply for TAN</a:t>
          </a:r>
          <a:endParaRPr lang="en-IN" sz="1400" dirty="0">
            <a:solidFill>
              <a:schemeClr val="tx1"/>
            </a:solidFill>
          </a:endParaRPr>
        </a:p>
      </dgm:t>
    </dgm:pt>
    <dgm:pt modelId="{7686CF67-1481-4147-BA28-6A6FB9A75ACA}" type="sibTrans" cxnId="{F332DEB0-0D8B-4174-B682-7CCA3EAC0C8E}">
      <dgm:prSet/>
      <dgm:spPr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IN"/>
        </a:p>
      </dgm:t>
      <dgm:extLst>
        <a:ext uri="{E40237B7-FDA0-4F09-8148-C483321AD2D9}">
          <dgm14:cNvPr xmlns:dgm14="http://schemas.microsoft.com/office/drawing/2010/diagram" id="0" name="" descr="Document with solid fill"/>
        </a:ext>
      </dgm:extLst>
    </dgm:pt>
    <dgm:pt modelId="{D0C2E323-1FC8-4D49-B6A7-920D3FA2BC44}" type="parTrans" cxnId="{F332DEB0-0D8B-4174-B682-7CCA3EAC0C8E}">
      <dgm:prSet/>
      <dgm:spPr/>
      <dgm:t>
        <a:bodyPr/>
        <a:lstStyle/>
        <a:p>
          <a:endParaRPr lang="en-IN"/>
        </a:p>
      </dgm:t>
    </dgm:pt>
    <dgm:pt modelId="{1D5177B0-9DAB-4EE0-A39E-1A56C613D259}">
      <dgm:prSet custT="1"/>
      <dgm:spPr/>
      <dgm:t>
        <a:bodyPr/>
        <a:lstStyle/>
        <a:p>
          <a:r>
            <a:rPr lang="en-US" sz="1400" b="1" dirty="0">
              <a:solidFill>
                <a:schemeClr val="tx1"/>
              </a:solidFill>
            </a:rPr>
            <a:t>Deduction at higher rate if no PAN</a:t>
          </a:r>
          <a:endParaRPr lang="en-IN" sz="1400" b="1" dirty="0">
            <a:solidFill>
              <a:schemeClr val="tx1"/>
            </a:solidFill>
          </a:endParaRPr>
        </a:p>
      </dgm:t>
    </dgm:pt>
    <dgm:pt modelId="{7CC49907-0B69-44F3-8638-18C466656E43}" type="sibTrans" cxnId="{D02C6FE9-1445-4C34-81E9-579CDCACE395}">
      <dgm:prSet/>
      <dgm:spPr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 t="-26000" b="-26000"/>
          </a:stretch>
        </a:blipFill>
      </dgm:spPr>
      <dgm:t>
        <a:bodyPr/>
        <a:lstStyle/>
        <a:p>
          <a:endParaRPr lang="en-IN"/>
        </a:p>
      </dgm:t>
      <dgm:extLst>
        <a:ext uri="{E40237B7-FDA0-4F09-8148-C483321AD2D9}">
          <dgm14:cNvPr xmlns:dgm14="http://schemas.microsoft.com/office/drawing/2010/diagram" id="0" name="" descr="Mountains with solid fill"/>
        </a:ext>
      </dgm:extLst>
    </dgm:pt>
    <dgm:pt modelId="{C85BEB1B-7AC6-4F56-9400-C0E7595F7F05}" type="parTrans" cxnId="{D02C6FE9-1445-4C34-81E9-579CDCACE395}">
      <dgm:prSet/>
      <dgm:spPr/>
      <dgm:t>
        <a:bodyPr/>
        <a:lstStyle/>
        <a:p>
          <a:endParaRPr lang="en-IN"/>
        </a:p>
      </dgm:t>
    </dgm:pt>
    <dgm:pt modelId="{72719998-8497-4DB8-83C8-AFF1FE0D7D25}">
      <dgm:prSet custT="1"/>
      <dgm:spPr/>
      <dgm:t>
        <a:bodyPr/>
        <a:lstStyle/>
        <a:p>
          <a:r>
            <a:rPr lang="en-US" sz="1400" b="1">
              <a:solidFill>
                <a:srgbClr val="0D0D0D"/>
              </a:solidFill>
              <a:latin typeface="+mn-lt"/>
            </a:rPr>
            <a:t>Correction statement</a:t>
          </a:r>
          <a:endParaRPr lang="en-US" sz="1400" b="1" dirty="0">
            <a:solidFill>
              <a:srgbClr val="0D0D0D"/>
            </a:solidFill>
            <a:latin typeface="+mn-lt"/>
          </a:endParaRPr>
        </a:p>
      </dgm:t>
    </dgm:pt>
    <dgm:pt modelId="{B9B16B9F-1785-4623-9B08-DEC5709853D5}" type="sibTrans" cxnId="{B0B370BC-EBA2-41FE-913E-C4D681B81BA7}">
      <dgm:prSet/>
      <dgm:spPr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 t="-8000" b="-8000"/>
          </a:stretch>
        </a:blipFill>
      </dgm:spPr>
      <dgm:t>
        <a:bodyPr/>
        <a:lstStyle/>
        <a:p>
          <a:endParaRPr lang="en-IN"/>
        </a:p>
      </dgm:t>
      <dgm:extLst>
        <a:ext uri="{E40237B7-FDA0-4F09-8148-C483321AD2D9}">
          <dgm14:cNvPr xmlns:dgm14="http://schemas.microsoft.com/office/drawing/2010/diagram" id="0" name="" descr="Checkmark with solid fill"/>
        </a:ext>
      </dgm:extLst>
    </dgm:pt>
    <dgm:pt modelId="{942F0A3A-7740-43A8-8381-D10A9156DD89}" type="parTrans" cxnId="{B0B370BC-EBA2-41FE-913E-C4D681B81BA7}">
      <dgm:prSet/>
      <dgm:spPr/>
      <dgm:t>
        <a:bodyPr/>
        <a:lstStyle/>
        <a:p>
          <a:endParaRPr lang="en-IN"/>
        </a:p>
      </dgm:t>
    </dgm:pt>
    <dgm:pt modelId="{A9F14D9A-FD0E-4835-906F-86BC07F325D0}">
      <dgm:prSet/>
      <dgm:spPr/>
      <dgm:t>
        <a:bodyPr/>
        <a:lstStyle/>
        <a:p>
          <a:endParaRPr lang="en-IN" dirty="0"/>
        </a:p>
      </dgm:t>
    </dgm:pt>
    <dgm:pt modelId="{F9671C6C-A460-44FE-A551-8124DF2747F6}" type="sibTrans" cxnId="{76C3B61A-CF85-4828-BBF8-8FF2531D2DCC}">
      <dgm:prSet/>
      <dgm:spPr/>
      <dgm:t>
        <a:bodyPr/>
        <a:lstStyle/>
        <a:p>
          <a:endParaRPr lang="en-IN"/>
        </a:p>
      </dgm:t>
    </dgm:pt>
    <dgm:pt modelId="{9FB5EA02-F4F4-4636-96C5-2CB4595DB213}" type="parTrans" cxnId="{76C3B61A-CF85-4828-BBF8-8FF2531D2DCC}">
      <dgm:prSet/>
      <dgm:spPr/>
      <dgm:t>
        <a:bodyPr/>
        <a:lstStyle/>
        <a:p>
          <a:endParaRPr lang="en-IN"/>
        </a:p>
      </dgm:t>
    </dgm:pt>
    <dgm:pt modelId="{2E7B1437-FD6B-4481-8BD9-38682FAAE4CD}" type="pres">
      <dgm:prSet presAssocID="{FEFF7E49-A35B-4B3C-AD58-A11648E0B3E2}" presName="Name0" presStyleCnt="0">
        <dgm:presLayoutVars>
          <dgm:chMax val="21"/>
          <dgm:chPref val="21"/>
        </dgm:presLayoutVars>
      </dgm:prSet>
      <dgm:spPr/>
      <dgm:t>
        <a:bodyPr/>
        <a:lstStyle/>
        <a:p>
          <a:endParaRPr lang="en-US"/>
        </a:p>
      </dgm:t>
    </dgm:pt>
    <dgm:pt modelId="{99C6FBB7-C488-4346-A6F7-9F736BC1F5AE}" type="pres">
      <dgm:prSet presAssocID="{F9B94E4B-E902-4CB2-A129-9194563C3B28}" presName="text1" presStyleCnt="0"/>
      <dgm:spPr/>
    </dgm:pt>
    <dgm:pt modelId="{C1CD790A-C33F-4637-99B2-9847F6773B0E}" type="pres">
      <dgm:prSet presAssocID="{F9B94E4B-E902-4CB2-A129-9194563C3B28}" presName="textRepeatNode" presStyleLbl="alignNode1" presStyleIdx="0" presStyleCnt="6" custLinFactNeighborX="-2291" custLinFactNeighborY="214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300FCD-F4E4-4490-8911-FF938ADA92E1}" type="pres">
      <dgm:prSet presAssocID="{F9B94E4B-E902-4CB2-A129-9194563C3B28}" presName="textaccent1" presStyleCnt="0"/>
      <dgm:spPr/>
    </dgm:pt>
    <dgm:pt modelId="{882C7C1E-41C0-4648-B814-403207E72278}" type="pres">
      <dgm:prSet presAssocID="{F9B94E4B-E902-4CB2-A129-9194563C3B28}" presName="accentRepeatNode" presStyleLbl="solidAlignAcc1" presStyleIdx="0" presStyleCnt="12"/>
      <dgm:spPr/>
    </dgm:pt>
    <dgm:pt modelId="{912A255C-1A07-4278-B7C2-2B287C28B65F}" type="pres">
      <dgm:prSet presAssocID="{E1C58A1B-7607-41F8-A03E-E5D077E593AD}" presName="image1" presStyleCnt="0"/>
      <dgm:spPr/>
    </dgm:pt>
    <dgm:pt modelId="{FEE88794-E0AC-400F-A41A-D09BBAAAC846}" type="pres">
      <dgm:prSet presAssocID="{E1C58A1B-7607-41F8-A03E-E5D077E593AD}" presName="imageRepeatNode" presStyleLbl="alignAcc1" presStyleIdx="0" presStyleCnt="6" custScaleX="85500" custScaleY="82051" custLinFactY="21774" custLinFactNeighborX="-9002" custLinFactNeighborY="100000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739CDF13-AC6A-4727-A948-CA9F8D184961}" type="pres">
      <dgm:prSet presAssocID="{E1C58A1B-7607-41F8-A03E-E5D077E593AD}" presName="imageaccent1" presStyleCnt="0"/>
      <dgm:spPr/>
    </dgm:pt>
    <dgm:pt modelId="{85B2701B-570C-4159-B739-939AFDD9AEC5}" type="pres">
      <dgm:prSet presAssocID="{E1C58A1B-7607-41F8-A03E-E5D077E593AD}" presName="accentRepeatNode" presStyleLbl="solidAlignAcc1" presStyleIdx="1" presStyleCnt="12"/>
      <dgm:spPr/>
    </dgm:pt>
    <dgm:pt modelId="{59509D35-554D-4CE4-98FF-C54801799D44}" type="pres">
      <dgm:prSet presAssocID="{86367F3A-1346-42A3-82A7-4B9539D1220D}" presName="text2" presStyleCnt="0"/>
      <dgm:spPr/>
    </dgm:pt>
    <dgm:pt modelId="{220CF19B-AA5B-4C8E-AC71-42BB7F85FD44}" type="pres">
      <dgm:prSet presAssocID="{86367F3A-1346-42A3-82A7-4B9539D1220D}" presName="textRepeatNode" presStyleLbl="alignNode1" presStyleIdx="1" presStyleCnt="6" custScaleX="112672" custLinFactX="5593" custLinFactNeighborX="100000" custLinFactNeighborY="197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775EEA-343A-487B-818C-3D306A2E3D71}" type="pres">
      <dgm:prSet presAssocID="{86367F3A-1346-42A3-82A7-4B9539D1220D}" presName="textaccent2" presStyleCnt="0"/>
      <dgm:spPr/>
    </dgm:pt>
    <dgm:pt modelId="{EE11F95B-CFEC-48A0-ABF0-EFDCE2C842D3}" type="pres">
      <dgm:prSet presAssocID="{86367F3A-1346-42A3-82A7-4B9539D1220D}" presName="accentRepeatNode" presStyleLbl="solidAlignAcc1" presStyleIdx="2" presStyleCnt="12"/>
      <dgm:spPr/>
    </dgm:pt>
    <dgm:pt modelId="{7546640C-77C6-4EB4-9A92-2870185BB0CC}" type="pres">
      <dgm:prSet presAssocID="{96CBA169-910F-470E-A71A-0840D02F1B24}" presName="image2" presStyleCnt="0"/>
      <dgm:spPr/>
    </dgm:pt>
    <dgm:pt modelId="{CE8E5612-CE90-472F-A400-984231B002B7}" type="pres">
      <dgm:prSet presAssocID="{96CBA169-910F-470E-A71A-0840D02F1B24}" presName="imageRepeatNode" presStyleLbl="alignAcc1" presStyleIdx="1" presStyleCnt="6" custLinFactY="-57730" custLinFactNeighborX="6856" custLinFactNeighborY="-100000"/>
      <dgm:spPr/>
      <dgm:t>
        <a:bodyPr/>
        <a:lstStyle/>
        <a:p>
          <a:endParaRPr lang="en-US"/>
        </a:p>
      </dgm:t>
    </dgm:pt>
    <dgm:pt modelId="{23478C72-D8D0-4C0A-9972-C24560C6FD17}" type="pres">
      <dgm:prSet presAssocID="{96CBA169-910F-470E-A71A-0840D02F1B24}" presName="imageaccent2" presStyleCnt="0"/>
      <dgm:spPr/>
    </dgm:pt>
    <dgm:pt modelId="{33BFE804-E648-4134-BC7E-3F1C585AC803}" type="pres">
      <dgm:prSet presAssocID="{96CBA169-910F-470E-A71A-0840D02F1B24}" presName="accentRepeatNode" presStyleLbl="solidAlignAcc1" presStyleIdx="3" presStyleCnt="12"/>
      <dgm:spPr/>
    </dgm:pt>
    <dgm:pt modelId="{83F6F56D-1718-40C1-A85B-435B8A54595C}" type="pres">
      <dgm:prSet presAssocID="{5B9F85D0-1524-4E9C-A4D4-9B099DF74943}" presName="text3" presStyleCnt="0"/>
      <dgm:spPr/>
    </dgm:pt>
    <dgm:pt modelId="{CA9F5C55-43F6-4297-84DD-0E9213BA5B34}" type="pres">
      <dgm:prSet presAssocID="{5B9F85D0-1524-4E9C-A4D4-9B099DF74943}" presName="textRepeatNode" presStyleLbl="alignNode1" presStyleIdx="2" presStyleCnt="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E41E10-A61C-4774-95B0-1619A29731F6}" type="pres">
      <dgm:prSet presAssocID="{5B9F85D0-1524-4E9C-A4D4-9B099DF74943}" presName="textaccent3" presStyleCnt="0"/>
      <dgm:spPr/>
    </dgm:pt>
    <dgm:pt modelId="{61EEA403-E1CD-4B49-96C9-94F9AC5FA3C5}" type="pres">
      <dgm:prSet presAssocID="{5B9F85D0-1524-4E9C-A4D4-9B099DF74943}" presName="accentRepeatNode" presStyleLbl="solidAlignAcc1" presStyleIdx="4" presStyleCnt="12"/>
      <dgm:spPr/>
    </dgm:pt>
    <dgm:pt modelId="{F22A4DDD-E910-4DD6-A279-AAAFA062EF37}" type="pres">
      <dgm:prSet presAssocID="{7686CF67-1481-4147-BA28-6A6FB9A75ACA}" presName="image3" presStyleCnt="0"/>
      <dgm:spPr/>
    </dgm:pt>
    <dgm:pt modelId="{96F09EE8-1132-483B-A327-49CD3713A41C}" type="pres">
      <dgm:prSet presAssocID="{7686CF67-1481-4147-BA28-6A6FB9A75ACA}" presName="imageRepeatNode" presStyleLbl="alignAcc1" presStyleIdx="2" presStyleCnt="6" custScaleX="91975" custScaleY="93760" custLinFactX="-54322" custLinFactNeighborX="-100000" custLinFactNeighborY="-16739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E29988F0-0187-4659-A291-5A5D6A03E8EC}" type="pres">
      <dgm:prSet presAssocID="{7686CF67-1481-4147-BA28-6A6FB9A75ACA}" presName="imageaccent3" presStyleCnt="0"/>
      <dgm:spPr/>
    </dgm:pt>
    <dgm:pt modelId="{606AFEBC-D269-48CC-A0A8-908A1B077DA0}" type="pres">
      <dgm:prSet presAssocID="{7686CF67-1481-4147-BA28-6A6FB9A75ACA}" presName="accentRepeatNode" presStyleLbl="solidAlignAcc1" presStyleIdx="5" presStyleCnt="12"/>
      <dgm:spPr/>
    </dgm:pt>
    <dgm:pt modelId="{E2E0E390-DF88-4C0E-9E5A-0D296D95D40D}" type="pres">
      <dgm:prSet presAssocID="{1D5177B0-9DAB-4EE0-A39E-1A56C613D259}" presName="text4" presStyleCnt="0"/>
      <dgm:spPr/>
    </dgm:pt>
    <dgm:pt modelId="{D7B7C90A-03F9-46ED-99BE-842EDBA29068}" type="pres">
      <dgm:prSet presAssocID="{1D5177B0-9DAB-4EE0-A39E-1A56C613D259}" presName="textRepeatNode" presStyleLbl="alignNode1" presStyleIdx="3" presStyleCnt="6" custLinFactNeighborX="-89131" custLinFactNeighborY="57162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01D9A69-F8FF-42A6-9AE2-8EF003F23504}" type="pres">
      <dgm:prSet presAssocID="{1D5177B0-9DAB-4EE0-A39E-1A56C613D259}" presName="textaccent4" presStyleCnt="0"/>
      <dgm:spPr/>
    </dgm:pt>
    <dgm:pt modelId="{C94A4014-F7A2-46E9-9B1A-7335882B82EA}" type="pres">
      <dgm:prSet presAssocID="{1D5177B0-9DAB-4EE0-A39E-1A56C613D259}" presName="accentRepeatNode" presStyleLbl="solidAlignAcc1" presStyleIdx="6" presStyleCnt="12"/>
      <dgm:spPr/>
    </dgm:pt>
    <dgm:pt modelId="{925BE46C-12FD-49F9-ACF4-50169E0D0E49}" type="pres">
      <dgm:prSet presAssocID="{7CC49907-0B69-44F3-8638-18C466656E43}" presName="image4" presStyleCnt="0"/>
      <dgm:spPr/>
    </dgm:pt>
    <dgm:pt modelId="{4345B8C0-0922-4FAE-9CCC-52687F569A27}" type="pres">
      <dgm:prSet presAssocID="{7CC49907-0B69-44F3-8638-18C466656E43}" presName="imageRepeatNode" presStyleLbl="alignAcc1" presStyleIdx="3" presStyleCnt="6" custScaleX="84567" custScaleY="99927" custLinFactX="-41997" custLinFactY="12096" custLinFactNeighborX="-100000" custLinFactNeighborY="100000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1C573ED5-2880-4D02-8DF6-9392D9E891C7}" type="pres">
      <dgm:prSet presAssocID="{7CC49907-0B69-44F3-8638-18C466656E43}" presName="imageaccent4" presStyleCnt="0"/>
      <dgm:spPr/>
    </dgm:pt>
    <dgm:pt modelId="{2B9E733A-3A7F-46F9-8D8E-76EE67E63272}" type="pres">
      <dgm:prSet presAssocID="{7CC49907-0B69-44F3-8638-18C466656E43}" presName="accentRepeatNode" presStyleLbl="solidAlignAcc1" presStyleIdx="7" presStyleCnt="12"/>
      <dgm:spPr/>
    </dgm:pt>
    <dgm:pt modelId="{E69F3B99-4C54-40A9-A869-A1A2020DE0DB}" type="pres">
      <dgm:prSet presAssocID="{A9F14D9A-FD0E-4835-906F-86BC07F325D0}" presName="text5" presStyleCnt="0"/>
      <dgm:spPr/>
    </dgm:pt>
    <dgm:pt modelId="{ABC99C9B-548E-4D3C-BABA-DC86D2860EC3}" type="pres">
      <dgm:prSet presAssocID="{A9F14D9A-FD0E-4835-906F-86BC07F325D0}" presName="textRepeatNode" presStyleLbl="alignNode1" presStyleIdx="4" presStyleCnt="6" custFlipVert="1" custScaleX="79177" custScaleY="10572" custLinFactNeighborX="48784" custLinFactNeighborY="-7483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DC78F5-01BE-42C2-99C1-E16F4057AFBA}" type="pres">
      <dgm:prSet presAssocID="{A9F14D9A-FD0E-4835-906F-86BC07F325D0}" presName="textaccent5" presStyleCnt="0"/>
      <dgm:spPr/>
    </dgm:pt>
    <dgm:pt modelId="{D9A7E4BF-5E10-40D2-9D98-CFF0E10994AE}" type="pres">
      <dgm:prSet presAssocID="{A9F14D9A-FD0E-4835-906F-86BC07F325D0}" presName="accentRepeatNode" presStyleLbl="solidAlignAcc1" presStyleIdx="8" presStyleCnt="12"/>
      <dgm:spPr/>
    </dgm:pt>
    <dgm:pt modelId="{198C26F8-BF56-44F4-A18D-470A37FDC356}" type="pres">
      <dgm:prSet presAssocID="{F9671C6C-A460-44FE-A551-8124DF2747F6}" presName="image5" presStyleCnt="0"/>
      <dgm:spPr/>
    </dgm:pt>
    <dgm:pt modelId="{0A3C05A2-35E7-46AD-894D-C3046D03833C}" type="pres">
      <dgm:prSet presAssocID="{F9671C6C-A460-44FE-A551-8124DF2747F6}" presName="imageRepeatNode" presStyleLbl="alignAcc1" presStyleIdx="4" presStyleCnt="6" custFlipVert="1" custScaleX="17433" custScaleY="10572" custLinFactY="-30626" custLinFactNeighborX="51051" custLinFactNeighborY="-100000"/>
      <dgm:spPr/>
      <dgm:t>
        <a:bodyPr/>
        <a:lstStyle/>
        <a:p>
          <a:endParaRPr lang="en-US"/>
        </a:p>
      </dgm:t>
    </dgm:pt>
    <dgm:pt modelId="{56960F17-45B3-4A0F-83B2-354BD128E6D3}" type="pres">
      <dgm:prSet presAssocID="{F9671C6C-A460-44FE-A551-8124DF2747F6}" presName="imageaccent5" presStyleCnt="0"/>
      <dgm:spPr/>
    </dgm:pt>
    <dgm:pt modelId="{310B5B90-24A1-43CC-A28E-E4A05E46F0EC}" type="pres">
      <dgm:prSet presAssocID="{F9671C6C-A460-44FE-A551-8124DF2747F6}" presName="accentRepeatNode" presStyleLbl="solidAlignAcc1" presStyleIdx="9" presStyleCnt="12"/>
      <dgm:spPr/>
    </dgm:pt>
    <dgm:pt modelId="{EA02BC7B-1BD7-4DDA-B447-061D2CB63A33}" type="pres">
      <dgm:prSet presAssocID="{72719998-8497-4DB8-83C8-AFF1FE0D7D25}" presName="text6" presStyleCnt="0"/>
      <dgm:spPr/>
    </dgm:pt>
    <dgm:pt modelId="{2F416F38-61CD-4F25-8BF7-95C9459CE799}" type="pres">
      <dgm:prSet presAssocID="{72719998-8497-4DB8-83C8-AFF1FE0D7D25}" presName="textRepeatNode" presStyleLbl="alignNode1" presStyleIdx="5" presStyleCnt="6" custLinFactNeighborX="-50069" custLinFactNeighborY="-39781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17C554-47AA-41B7-9506-551BE1FDB764}" type="pres">
      <dgm:prSet presAssocID="{72719998-8497-4DB8-83C8-AFF1FE0D7D25}" presName="textaccent6" presStyleCnt="0"/>
      <dgm:spPr/>
    </dgm:pt>
    <dgm:pt modelId="{771FD3AE-9432-4131-A511-CC5B0AC65EBF}" type="pres">
      <dgm:prSet presAssocID="{72719998-8497-4DB8-83C8-AFF1FE0D7D25}" presName="accentRepeatNode" presStyleLbl="solidAlignAcc1" presStyleIdx="10" presStyleCnt="12"/>
      <dgm:spPr/>
    </dgm:pt>
    <dgm:pt modelId="{FC691BD3-4671-4FF4-A96F-0654E34CFCF1}" type="pres">
      <dgm:prSet presAssocID="{B9B16B9F-1785-4623-9B08-DEC5709853D5}" presName="image6" presStyleCnt="0"/>
      <dgm:spPr/>
    </dgm:pt>
    <dgm:pt modelId="{DFB45C5E-1194-40D3-9F7C-15E2F010DD3B}" type="pres">
      <dgm:prSet presAssocID="{B9B16B9F-1785-4623-9B08-DEC5709853D5}" presName="imageRepeatNode" presStyleLbl="alignAcc1" presStyleIdx="5" presStyleCnt="6" custScaleX="83991" custScaleY="83486" custLinFactNeighborX="87782" custLinFactNeighborY="-743"/>
      <dgm:spPr>
        <a:prstGeom prst="roundRect">
          <a:avLst/>
        </a:prstGeom>
      </dgm:spPr>
      <dgm:t>
        <a:bodyPr/>
        <a:lstStyle/>
        <a:p>
          <a:endParaRPr lang="en-US"/>
        </a:p>
      </dgm:t>
    </dgm:pt>
    <dgm:pt modelId="{58857957-06BF-4736-A8A8-A46DA956E768}" type="pres">
      <dgm:prSet presAssocID="{B9B16B9F-1785-4623-9B08-DEC5709853D5}" presName="imageaccent6" presStyleCnt="0"/>
      <dgm:spPr/>
    </dgm:pt>
    <dgm:pt modelId="{0D98EE5E-2F1A-41F7-844B-DC5F15BC39F3}" type="pres">
      <dgm:prSet presAssocID="{B9B16B9F-1785-4623-9B08-DEC5709853D5}" presName="accentRepeatNode" presStyleLbl="solidAlignAcc1" presStyleIdx="11" presStyleCnt="12"/>
      <dgm:spPr/>
    </dgm:pt>
  </dgm:ptLst>
  <dgm:cxnLst>
    <dgm:cxn modelId="{E30EC9A2-1195-429F-8D62-5DCBEB587280}" srcId="{FEFF7E49-A35B-4B3C-AD58-A11648E0B3E2}" destId="{F9B94E4B-E902-4CB2-A129-9194563C3B28}" srcOrd="0" destOrd="0" parTransId="{06B29802-37DF-4FF7-A856-BBFA4248F16E}" sibTransId="{E1C58A1B-7607-41F8-A03E-E5D077E593AD}"/>
    <dgm:cxn modelId="{256981EE-3834-4192-AD2B-A350D8420ED6}" type="presOf" srcId="{7686CF67-1481-4147-BA28-6A6FB9A75ACA}" destId="{96F09EE8-1132-483B-A327-49CD3713A41C}" srcOrd="0" destOrd="0" presId="urn:microsoft.com/office/officeart/2008/layout/HexagonCluster"/>
    <dgm:cxn modelId="{F43E4565-65D9-4335-B5D0-0D330B3A6331}" type="presOf" srcId="{7CC49907-0B69-44F3-8638-18C466656E43}" destId="{4345B8C0-0922-4FAE-9CCC-52687F569A27}" srcOrd="0" destOrd="0" presId="urn:microsoft.com/office/officeart/2008/layout/HexagonCluster"/>
    <dgm:cxn modelId="{76C3B61A-CF85-4828-BBF8-8FF2531D2DCC}" srcId="{FEFF7E49-A35B-4B3C-AD58-A11648E0B3E2}" destId="{A9F14D9A-FD0E-4835-906F-86BC07F325D0}" srcOrd="4" destOrd="0" parTransId="{9FB5EA02-F4F4-4636-96C5-2CB4595DB213}" sibTransId="{F9671C6C-A460-44FE-A551-8124DF2747F6}"/>
    <dgm:cxn modelId="{D02C6FE9-1445-4C34-81E9-579CDCACE395}" srcId="{FEFF7E49-A35B-4B3C-AD58-A11648E0B3E2}" destId="{1D5177B0-9DAB-4EE0-A39E-1A56C613D259}" srcOrd="3" destOrd="0" parTransId="{C85BEB1B-7AC6-4F56-9400-C0E7595F7F05}" sibTransId="{7CC49907-0B69-44F3-8638-18C466656E43}"/>
    <dgm:cxn modelId="{DC7843D0-740F-4F54-8B09-5FD55BE9FB92}" type="presOf" srcId="{86367F3A-1346-42A3-82A7-4B9539D1220D}" destId="{220CF19B-AA5B-4C8E-AC71-42BB7F85FD44}" srcOrd="0" destOrd="0" presId="urn:microsoft.com/office/officeart/2008/layout/HexagonCluster"/>
    <dgm:cxn modelId="{4F45CCAC-74E8-48C6-B90D-3AEB6620D607}" type="presOf" srcId="{72719998-8497-4DB8-83C8-AFF1FE0D7D25}" destId="{2F416F38-61CD-4F25-8BF7-95C9459CE799}" srcOrd="0" destOrd="0" presId="urn:microsoft.com/office/officeart/2008/layout/HexagonCluster"/>
    <dgm:cxn modelId="{F332DEB0-0D8B-4174-B682-7CCA3EAC0C8E}" srcId="{FEFF7E49-A35B-4B3C-AD58-A11648E0B3E2}" destId="{5B9F85D0-1524-4E9C-A4D4-9B099DF74943}" srcOrd="2" destOrd="0" parTransId="{D0C2E323-1FC8-4D49-B6A7-920D3FA2BC44}" sibTransId="{7686CF67-1481-4147-BA28-6A6FB9A75ACA}"/>
    <dgm:cxn modelId="{81A57D24-2CB7-43B4-85FC-588C7CFF2148}" type="presOf" srcId="{F9671C6C-A460-44FE-A551-8124DF2747F6}" destId="{0A3C05A2-35E7-46AD-894D-C3046D03833C}" srcOrd="0" destOrd="0" presId="urn:microsoft.com/office/officeart/2008/layout/HexagonCluster"/>
    <dgm:cxn modelId="{AE139903-7D18-4403-A82B-8EC341BA02B1}" type="presOf" srcId="{A9F14D9A-FD0E-4835-906F-86BC07F325D0}" destId="{ABC99C9B-548E-4D3C-BABA-DC86D2860EC3}" srcOrd="0" destOrd="0" presId="urn:microsoft.com/office/officeart/2008/layout/HexagonCluster"/>
    <dgm:cxn modelId="{39A18917-888E-4F64-BF8D-3F054F15F5E3}" type="presOf" srcId="{1D5177B0-9DAB-4EE0-A39E-1A56C613D259}" destId="{D7B7C90A-03F9-46ED-99BE-842EDBA29068}" srcOrd="0" destOrd="0" presId="urn:microsoft.com/office/officeart/2008/layout/HexagonCluster"/>
    <dgm:cxn modelId="{A96CCC26-788D-4EC4-824E-C1E0043F81B5}" type="presOf" srcId="{FEFF7E49-A35B-4B3C-AD58-A11648E0B3E2}" destId="{2E7B1437-FD6B-4481-8BD9-38682FAAE4CD}" srcOrd="0" destOrd="0" presId="urn:microsoft.com/office/officeart/2008/layout/HexagonCluster"/>
    <dgm:cxn modelId="{F111545C-4F5E-4FE8-A47B-101A0CFAEF9B}" type="presOf" srcId="{5B9F85D0-1524-4E9C-A4D4-9B099DF74943}" destId="{CA9F5C55-43F6-4297-84DD-0E9213BA5B34}" srcOrd="0" destOrd="0" presId="urn:microsoft.com/office/officeart/2008/layout/HexagonCluster"/>
    <dgm:cxn modelId="{B0B370BC-EBA2-41FE-913E-C4D681B81BA7}" srcId="{FEFF7E49-A35B-4B3C-AD58-A11648E0B3E2}" destId="{72719998-8497-4DB8-83C8-AFF1FE0D7D25}" srcOrd="5" destOrd="0" parTransId="{942F0A3A-7740-43A8-8381-D10A9156DD89}" sibTransId="{B9B16B9F-1785-4623-9B08-DEC5709853D5}"/>
    <dgm:cxn modelId="{24DB6B1C-5A97-4F2C-99E4-FB80AB4E41E1}" type="presOf" srcId="{F9B94E4B-E902-4CB2-A129-9194563C3B28}" destId="{C1CD790A-C33F-4637-99B2-9847F6773B0E}" srcOrd="0" destOrd="0" presId="urn:microsoft.com/office/officeart/2008/layout/HexagonCluster"/>
    <dgm:cxn modelId="{6D9FAE7B-2377-4502-ADBC-D2490DBA61ED}" srcId="{FEFF7E49-A35B-4B3C-AD58-A11648E0B3E2}" destId="{86367F3A-1346-42A3-82A7-4B9539D1220D}" srcOrd="1" destOrd="0" parTransId="{C4644086-0681-4D68-8AB7-86186D2BD75E}" sibTransId="{96CBA169-910F-470E-A71A-0840D02F1B24}"/>
    <dgm:cxn modelId="{5D5D0236-8239-44F1-8A81-D31F5C6F2352}" type="presOf" srcId="{B9B16B9F-1785-4623-9B08-DEC5709853D5}" destId="{DFB45C5E-1194-40D3-9F7C-15E2F010DD3B}" srcOrd="0" destOrd="0" presId="urn:microsoft.com/office/officeart/2008/layout/HexagonCluster"/>
    <dgm:cxn modelId="{0CBEB028-3341-42A5-A3EA-34BA02D7F75E}" type="presOf" srcId="{96CBA169-910F-470E-A71A-0840D02F1B24}" destId="{CE8E5612-CE90-472F-A400-984231B002B7}" srcOrd="0" destOrd="0" presId="urn:microsoft.com/office/officeart/2008/layout/HexagonCluster"/>
    <dgm:cxn modelId="{E69F54B2-12A8-49E5-BA26-F9E7BD0E244A}" type="presOf" srcId="{E1C58A1B-7607-41F8-A03E-E5D077E593AD}" destId="{FEE88794-E0AC-400F-A41A-D09BBAAAC846}" srcOrd="0" destOrd="0" presId="urn:microsoft.com/office/officeart/2008/layout/HexagonCluster"/>
    <dgm:cxn modelId="{AC82631C-EDF4-4E11-B005-49B9772DB37C}" type="presParOf" srcId="{2E7B1437-FD6B-4481-8BD9-38682FAAE4CD}" destId="{99C6FBB7-C488-4346-A6F7-9F736BC1F5AE}" srcOrd="0" destOrd="0" presId="urn:microsoft.com/office/officeart/2008/layout/HexagonCluster"/>
    <dgm:cxn modelId="{3BA0C2CD-5027-4473-8595-04BA8E5791B3}" type="presParOf" srcId="{99C6FBB7-C488-4346-A6F7-9F736BC1F5AE}" destId="{C1CD790A-C33F-4637-99B2-9847F6773B0E}" srcOrd="0" destOrd="0" presId="urn:microsoft.com/office/officeart/2008/layout/HexagonCluster"/>
    <dgm:cxn modelId="{8340B059-81D8-4A9B-991B-ADD4C7B83398}" type="presParOf" srcId="{2E7B1437-FD6B-4481-8BD9-38682FAAE4CD}" destId="{B4300FCD-F4E4-4490-8911-FF938ADA92E1}" srcOrd="1" destOrd="0" presId="urn:microsoft.com/office/officeart/2008/layout/HexagonCluster"/>
    <dgm:cxn modelId="{A527CA0F-9D54-4B97-9CFE-669874324970}" type="presParOf" srcId="{B4300FCD-F4E4-4490-8911-FF938ADA92E1}" destId="{882C7C1E-41C0-4648-B814-403207E72278}" srcOrd="0" destOrd="0" presId="urn:microsoft.com/office/officeart/2008/layout/HexagonCluster"/>
    <dgm:cxn modelId="{050CC662-3EA8-48F3-A491-E36DAC38FE9F}" type="presParOf" srcId="{2E7B1437-FD6B-4481-8BD9-38682FAAE4CD}" destId="{912A255C-1A07-4278-B7C2-2B287C28B65F}" srcOrd="2" destOrd="0" presId="urn:microsoft.com/office/officeart/2008/layout/HexagonCluster"/>
    <dgm:cxn modelId="{1AAB6403-AA8D-4B11-B6A7-DB0DC99B3E9B}" type="presParOf" srcId="{912A255C-1A07-4278-B7C2-2B287C28B65F}" destId="{FEE88794-E0AC-400F-A41A-D09BBAAAC846}" srcOrd="0" destOrd="0" presId="urn:microsoft.com/office/officeart/2008/layout/HexagonCluster"/>
    <dgm:cxn modelId="{8FA97F65-4566-43BE-86A3-644C002B0D11}" type="presParOf" srcId="{2E7B1437-FD6B-4481-8BD9-38682FAAE4CD}" destId="{739CDF13-AC6A-4727-A948-CA9F8D184961}" srcOrd="3" destOrd="0" presId="urn:microsoft.com/office/officeart/2008/layout/HexagonCluster"/>
    <dgm:cxn modelId="{A723B3D6-5E62-4EB2-B2D5-F264CF4204D6}" type="presParOf" srcId="{739CDF13-AC6A-4727-A948-CA9F8D184961}" destId="{85B2701B-570C-4159-B739-939AFDD9AEC5}" srcOrd="0" destOrd="0" presId="urn:microsoft.com/office/officeart/2008/layout/HexagonCluster"/>
    <dgm:cxn modelId="{61A1D930-3B52-4BBC-8CD0-87FCA733EA69}" type="presParOf" srcId="{2E7B1437-FD6B-4481-8BD9-38682FAAE4CD}" destId="{59509D35-554D-4CE4-98FF-C54801799D44}" srcOrd="4" destOrd="0" presId="urn:microsoft.com/office/officeart/2008/layout/HexagonCluster"/>
    <dgm:cxn modelId="{C0C1D737-9553-4378-85A6-53ADAA91FDFF}" type="presParOf" srcId="{59509D35-554D-4CE4-98FF-C54801799D44}" destId="{220CF19B-AA5B-4C8E-AC71-42BB7F85FD44}" srcOrd="0" destOrd="0" presId="urn:microsoft.com/office/officeart/2008/layout/HexagonCluster"/>
    <dgm:cxn modelId="{34FF1122-419F-4206-A916-3D632C36F733}" type="presParOf" srcId="{2E7B1437-FD6B-4481-8BD9-38682FAAE4CD}" destId="{52775EEA-343A-487B-818C-3D306A2E3D71}" srcOrd="5" destOrd="0" presId="urn:microsoft.com/office/officeart/2008/layout/HexagonCluster"/>
    <dgm:cxn modelId="{6779DD84-16F7-4E1C-ABAE-F01C18661B52}" type="presParOf" srcId="{52775EEA-343A-487B-818C-3D306A2E3D71}" destId="{EE11F95B-CFEC-48A0-ABF0-EFDCE2C842D3}" srcOrd="0" destOrd="0" presId="urn:microsoft.com/office/officeart/2008/layout/HexagonCluster"/>
    <dgm:cxn modelId="{1A3FA6CA-750F-4428-8196-3A8050C3E408}" type="presParOf" srcId="{2E7B1437-FD6B-4481-8BD9-38682FAAE4CD}" destId="{7546640C-77C6-4EB4-9A92-2870185BB0CC}" srcOrd="6" destOrd="0" presId="urn:microsoft.com/office/officeart/2008/layout/HexagonCluster"/>
    <dgm:cxn modelId="{BFDC62AC-FD54-4E43-9F9C-167B5555F6BA}" type="presParOf" srcId="{7546640C-77C6-4EB4-9A92-2870185BB0CC}" destId="{CE8E5612-CE90-472F-A400-984231B002B7}" srcOrd="0" destOrd="0" presId="urn:microsoft.com/office/officeart/2008/layout/HexagonCluster"/>
    <dgm:cxn modelId="{3FDB4142-9B9F-4056-B722-522611F13CF6}" type="presParOf" srcId="{2E7B1437-FD6B-4481-8BD9-38682FAAE4CD}" destId="{23478C72-D8D0-4C0A-9972-C24560C6FD17}" srcOrd="7" destOrd="0" presId="urn:microsoft.com/office/officeart/2008/layout/HexagonCluster"/>
    <dgm:cxn modelId="{161ECDFC-1671-4BDB-9C76-B9ACB6965A5D}" type="presParOf" srcId="{23478C72-D8D0-4C0A-9972-C24560C6FD17}" destId="{33BFE804-E648-4134-BC7E-3F1C585AC803}" srcOrd="0" destOrd="0" presId="urn:microsoft.com/office/officeart/2008/layout/HexagonCluster"/>
    <dgm:cxn modelId="{472784F8-A127-44F8-AA8E-2BF26F13B4D9}" type="presParOf" srcId="{2E7B1437-FD6B-4481-8BD9-38682FAAE4CD}" destId="{83F6F56D-1718-40C1-A85B-435B8A54595C}" srcOrd="8" destOrd="0" presId="urn:microsoft.com/office/officeart/2008/layout/HexagonCluster"/>
    <dgm:cxn modelId="{0F44AE94-608D-4DB2-9382-8078FF91A619}" type="presParOf" srcId="{83F6F56D-1718-40C1-A85B-435B8A54595C}" destId="{CA9F5C55-43F6-4297-84DD-0E9213BA5B34}" srcOrd="0" destOrd="0" presId="urn:microsoft.com/office/officeart/2008/layout/HexagonCluster"/>
    <dgm:cxn modelId="{B4FCC35F-25C7-41B2-ADAE-8A9D475D7800}" type="presParOf" srcId="{2E7B1437-FD6B-4481-8BD9-38682FAAE4CD}" destId="{BEE41E10-A61C-4774-95B0-1619A29731F6}" srcOrd="9" destOrd="0" presId="urn:microsoft.com/office/officeart/2008/layout/HexagonCluster"/>
    <dgm:cxn modelId="{3E4440C0-F6E1-42DC-B5E5-D45339112397}" type="presParOf" srcId="{BEE41E10-A61C-4774-95B0-1619A29731F6}" destId="{61EEA403-E1CD-4B49-96C9-94F9AC5FA3C5}" srcOrd="0" destOrd="0" presId="urn:microsoft.com/office/officeart/2008/layout/HexagonCluster"/>
    <dgm:cxn modelId="{A79AADCC-5B44-43DC-B703-9088D624B7EF}" type="presParOf" srcId="{2E7B1437-FD6B-4481-8BD9-38682FAAE4CD}" destId="{F22A4DDD-E910-4DD6-A279-AAAFA062EF37}" srcOrd="10" destOrd="0" presId="urn:microsoft.com/office/officeart/2008/layout/HexagonCluster"/>
    <dgm:cxn modelId="{3BDEA8A1-E276-45EE-A487-E766A4A45449}" type="presParOf" srcId="{F22A4DDD-E910-4DD6-A279-AAAFA062EF37}" destId="{96F09EE8-1132-483B-A327-49CD3713A41C}" srcOrd="0" destOrd="0" presId="urn:microsoft.com/office/officeart/2008/layout/HexagonCluster"/>
    <dgm:cxn modelId="{1FE9CC69-74ED-4B52-A222-248B588E17E9}" type="presParOf" srcId="{2E7B1437-FD6B-4481-8BD9-38682FAAE4CD}" destId="{E29988F0-0187-4659-A291-5A5D6A03E8EC}" srcOrd="11" destOrd="0" presId="urn:microsoft.com/office/officeart/2008/layout/HexagonCluster"/>
    <dgm:cxn modelId="{9136B53E-6292-44B8-9819-02EB2A7FE8FE}" type="presParOf" srcId="{E29988F0-0187-4659-A291-5A5D6A03E8EC}" destId="{606AFEBC-D269-48CC-A0A8-908A1B077DA0}" srcOrd="0" destOrd="0" presId="urn:microsoft.com/office/officeart/2008/layout/HexagonCluster"/>
    <dgm:cxn modelId="{39B676C2-066B-4B5B-84CA-58B001098631}" type="presParOf" srcId="{2E7B1437-FD6B-4481-8BD9-38682FAAE4CD}" destId="{E2E0E390-DF88-4C0E-9E5A-0D296D95D40D}" srcOrd="12" destOrd="0" presId="urn:microsoft.com/office/officeart/2008/layout/HexagonCluster"/>
    <dgm:cxn modelId="{B80ADBDD-FB96-4F38-B18B-A776F5E3D013}" type="presParOf" srcId="{E2E0E390-DF88-4C0E-9E5A-0D296D95D40D}" destId="{D7B7C90A-03F9-46ED-99BE-842EDBA29068}" srcOrd="0" destOrd="0" presId="urn:microsoft.com/office/officeart/2008/layout/HexagonCluster"/>
    <dgm:cxn modelId="{8095FA0A-3D86-4D97-B83C-AFAFB263E3A2}" type="presParOf" srcId="{2E7B1437-FD6B-4481-8BD9-38682FAAE4CD}" destId="{801D9A69-F8FF-42A6-9AE2-8EF003F23504}" srcOrd="13" destOrd="0" presId="urn:microsoft.com/office/officeart/2008/layout/HexagonCluster"/>
    <dgm:cxn modelId="{1EB7A73C-04D3-4017-95BB-B190BCEB538C}" type="presParOf" srcId="{801D9A69-F8FF-42A6-9AE2-8EF003F23504}" destId="{C94A4014-F7A2-46E9-9B1A-7335882B82EA}" srcOrd="0" destOrd="0" presId="urn:microsoft.com/office/officeart/2008/layout/HexagonCluster"/>
    <dgm:cxn modelId="{308A4D6C-DEE3-458A-808B-124E096B541D}" type="presParOf" srcId="{2E7B1437-FD6B-4481-8BD9-38682FAAE4CD}" destId="{925BE46C-12FD-49F9-ACF4-50169E0D0E49}" srcOrd="14" destOrd="0" presId="urn:microsoft.com/office/officeart/2008/layout/HexagonCluster"/>
    <dgm:cxn modelId="{B962F67D-8524-4158-9B17-0253E452921D}" type="presParOf" srcId="{925BE46C-12FD-49F9-ACF4-50169E0D0E49}" destId="{4345B8C0-0922-4FAE-9CCC-52687F569A27}" srcOrd="0" destOrd="0" presId="urn:microsoft.com/office/officeart/2008/layout/HexagonCluster"/>
    <dgm:cxn modelId="{898294F9-6CC0-4CD4-A98E-A768AC0DFCA5}" type="presParOf" srcId="{2E7B1437-FD6B-4481-8BD9-38682FAAE4CD}" destId="{1C573ED5-2880-4D02-8DF6-9392D9E891C7}" srcOrd="15" destOrd="0" presId="urn:microsoft.com/office/officeart/2008/layout/HexagonCluster"/>
    <dgm:cxn modelId="{D7C74FBB-D2C4-47AF-8039-A170786B9F62}" type="presParOf" srcId="{1C573ED5-2880-4D02-8DF6-9392D9E891C7}" destId="{2B9E733A-3A7F-46F9-8D8E-76EE67E63272}" srcOrd="0" destOrd="0" presId="urn:microsoft.com/office/officeart/2008/layout/HexagonCluster"/>
    <dgm:cxn modelId="{F00B4378-B6CF-493C-92FC-A7E70B512142}" type="presParOf" srcId="{2E7B1437-FD6B-4481-8BD9-38682FAAE4CD}" destId="{E69F3B99-4C54-40A9-A869-A1A2020DE0DB}" srcOrd="16" destOrd="0" presId="urn:microsoft.com/office/officeart/2008/layout/HexagonCluster"/>
    <dgm:cxn modelId="{296B8AFA-873B-4CC6-8ADE-8FA925DFE03E}" type="presParOf" srcId="{E69F3B99-4C54-40A9-A869-A1A2020DE0DB}" destId="{ABC99C9B-548E-4D3C-BABA-DC86D2860EC3}" srcOrd="0" destOrd="0" presId="urn:microsoft.com/office/officeart/2008/layout/HexagonCluster"/>
    <dgm:cxn modelId="{5C213A0A-66DF-4275-95CF-64AB6BD2DC47}" type="presParOf" srcId="{2E7B1437-FD6B-4481-8BD9-38682FAAE4CD}" destId="{8BDC78F5-01BE-42C2-99C1-E16F4057AFBA}" srcOrd="17" destOrd="0" presId="urn:microsoft.com/office/officeart/2008/layout/HexagonCluster"/>
    <dgm:cxn modelId="{6F709467-740F-425F-8FD5-7BE1D9272618}" type="presParOf" srcId="{8BDC78F5-01BE-42C2-99C1-E16F4057AFBA}" destId="{D9A7E4BF-5E10-40D2-9D98-CFF0E10994AE}" srcOrd="0" destOrd="0" presId="urn:microsoft.com/office/officeart/2008/layout/HexagonCluster"/>
    <dgm:cxn modelId="{9B36050E-3A79-42A6-9647-C75D98404BC4}" type="presParOf" srcId="{2E7B1437-FD6B-4481-8BD9-38682FAAE4CD}" destId="{198C26F8-BF56-44F4-A18D-470A37FDC356}" srcOrd="18" destOrd="0" presId="urn:microsoft.com/office/officeart/2008/layout/HexagonCluster"/>
    <dgm:cxn modelId="{A8AEC7E3-C09A-4091-B8A2-0734E8731B9C}" type="presParOf" srcId="{198C26F8-BF56-44F4-A18D-470A37FDC356}" destId="{0A3C05A2-35E7-46AD-894D-C3046D03833C}" srcOrd="0" destOrd="0" presId="urn:microsoft.com/office/officeart/2008/layout/HexagonCluster"/>
    <dgm:cxn modelId="{E2088D3E-E177-4EAE-BDB4-0BADD1647F9D}" type="presParOf" srcId="{2E7B1437-FD6B-4481-8BD9-38682FAAE4CD}" destId="{56960F17-45B3-4A0F-83B2-354BD128E6D3}" srcOrd="19" destOrd="0" presId="urn:microsoft.com/office/officeart/2008/layout/HexagonCluster"/>
    <dgm:cxn modelId="{B68CBC8C-943A-4811-934D-68EA8F85E123}" type="presParOf" srcId="{56960F17-45B3-4A0F-83B2-354BD128E6D3}" destId="{310B5B90-24A1-43CC-A28E-E4A05E46F0EC}" srcOrd="0" destOrd="0" presId="urn:microsoft.com/office/officeart/2008/layout/HexagonCluster"/>
    <dgm:cxn modelId="{9024CB15-766E-41D3-AE69-A5A75BB4B220}" type="presParOf" srcId="{2E7B1437-FD6B-4481-8BD9-38682FAAE4CD}" destId="{EA02BC7B-1BD7-4DDA-B447-061D2CB63A33}" srcOrd="20" destOrd="0" presId="urn:microsoft.com/office/officeart/2008/layout/HexagonCluster"/>
    <dgm:cxn modelId="{9C99B295-5B3D-4F61-9FA5-2AF8E700BC5C}" type="presParOf" srcId="{EA02BC7B-1BD7-4DDA-B447-061D2CB63A33}" destId="{2F416F38-61CD-4F25-8BF7-95C9459CE799}" srcOrd="0" destOrd="0" presId="urn:microsoft.com/office/officeart/2008/layout/HexagonCluster"/>
    <dgm:cxn modelId="{35F50103-4787-4B13-9F8A-67677FA4EB21}" type="presParOf" srcId="{2E7B1437-FD6B-4481-8BD9-38682FAAE4CD}" destId="{5617C554-47AA-41B7-9506-551BE1FDB764}" srcOrd="21" destOrd="0" presId="urn:microsoft.com/office/officeart/2008/layout/HexagonCluster"/>
    <dgm:cxn modelId="{5F9EACF9-21C2-499F-901E-CD0224D5982F}" type="presParOf" srcId="{5617C554-47AA-41B7-9506-551BE1FDB764}" destId="{771FD3AE-9432-4131-A511-CC5B0AC65EBF}" srcOrd="0" destOrd="0" presId="urn:microsoft.com/office/officeart/2008/layout/HexagonCluster"/>
    <dgm:cxn modelId="{27B75123-B3AB-4C11-BEF3-F5751AE86297}" type="presParOf" srcId="{2E7B1437-FD6B-4481-8BD9-38682FAAE4CD}" destId="{FC691BD3-4671-4FF4-A96F-0654E34CFCF1}" srcOrd="22" destOrd="0" presId="urn:microsoft.com/office/officeart/2008/layout/HexagonCluster"/>
    <dgm:cxn modelId="{4A093800-EA9E-4B66-BD3A-895EF0F655F3}" type="presParOf" srcId="{FC691BD3-4671-4FF4-A96F-0654E34CFCF1}" destId="{DFB45C5E-1194-40D3-9F7C-15E2F010DD3B}" srcOrd="0" destOrd="0" presId="urn:microsoft.com/office/officeart/2008/layout/HexagonCluster"/>
    <dgm:cxn modelId="{A778BDB0-E967-48F6-93B0-92963A529ED0}" type="presParOf" srcId="{2E7B1437-FD6B-4481-8BD9-38682FAAE4CD}" destId="{58857957-06BF-4736-A8A8-A46DA956E768}" srcOrd="23" destOrd="0" presId="urn:microsoft.com/office/officeart/2008/layout/HexagonCluster"/>
    <dgm:cxn modelId="{2EB330FD-B486-4D49-A4BA-08E56060F60E}" type="presParOf" srcId="{58857957-06BF-4736-A8A8-A46DA956E768}" destId="{0D98EE5E-2F1A-41F7-844B-DC5F15BC39F3}" srcOrd="0" destOrd="0" presId="urn:microsoft.com/office/officeart/2008/layout/HexagonCluster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BFD4446-76FD-453F-A527-BB88B4A11B64}" type="doc">
      <dgm:prSet loTypeId="urn:microsoft.com/office/officeart/2005/8/layout/matrix2" loCatId="matrix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A9CCBA32-ADDA-46A8-AC26-37C42F1C3665}">
      <dgm:prSet phldrT="[Text]" custT="1"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>
            <a:buNone/>
          </a:pPr>
          <a:r>
            <a:rPr lang="en-US" sz="1600" b="1" kern="1200" dirty="0">
              <a:solidFill>
                <a:schemeClr val="tx1"/>
              </a:solidFill>
            </a:rPr>
            <a:t>Assessee-in-Default</a:t>
          </a:r>
        </a:p>
        <a:p>
          <a:pPr>
            <a:buNone/>
          </a:pPr>
          <a:r>
            <a:rPr lang="en-US" sz="1600" kern="1200" dirty="0">
              <a:solidFill>
                <a:schemeClr val="tx1"/>
              </a:solidFill>
            </a:rPr>
            <a:t>Failure </a:t>
          </a:r>
          <a:r>
            <a:rPr lang="en-US" sz="1600" kern="1200" dirty="0">
              <a:solidFill>
                <a:prstClr val="black"/>
              </a:solidFill>
              <a:latin typeface="Tw Cen MT"/>
              <a:ea typeface="+mn-ea"/>
              <a:cs typeface="+mn-cs"/>
            </a:rPr>
            <a:t>deduct or pay or to collect or pay</a:t>
          </a:r>
          <a:endParaRPr lang="en-IN" sz="1600" kern="1200" dirty="0">
            <a:solidFill>
              <a:prstClr val="black"/>
            </a:solidFill>
            <a:latin typeface="Tw Cen MT"/>
            <a:ea typeface="+mn-ea"/>
            <a:cs typeface="+mn-cs"/>
          </a:endParaRPr>
        </a:p>
      </dgm:t>
    </dgm:pt>
    <dgm:pt modelId="{FD24E369-197E-48E6-B204-CA387FF01796}" type="parTrans" cxnId="{AABC82C5-B57E-4780-8370-B3FF50201404}">
      <dgm:prSet/>
      <dgm:spPr/>
      <dgm:t>
        <a:bodyPr/>
        <a:lstStyle/>
        <a:p>
          <a:endParaRPr lang="en-IN"/>
        </a:p>
      </dgm:t>
    </dgm:pt>
    <dgm:pt modelId="{A4DDC6CA-46F4-431A-826C-5E730484A3D5}" type="sibTrans" cxnId="{AABC82C5-B57E-4780-8370-B3FF50201404}">
      <dgm:prSet/>
      <dgm:spPr/>
      <dgm:t>
        <a:bodyPr/>
        <a:lstStyle/>
        <a:p>
          <a:endParaRPr lang="en-IN"/>
        </a:p>
      </dgm:t>
    </dgm:pt>
    <dgm:pt modelId="{9CA82766-4BFE-4847-9754-AE732FD74230}">
      <dgm:prSet phldrT="[Text]" custT="1"/>
      <dgm:spPr>
        <a:solidFill>
          <a:srgbClr val="00CC66"/>
        </a:solidFill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600" b="1" kern="1200" dirty="0">
              <a:solidFill>
                <a:prstClr val="black"/>
              </a:solidFill>
              <a:latin typeface="Tw Cen MT"/>
              <a:ea typeface="+mn-ea"/>
              <a:cs typeface="+mn-cs"/>
            </a:rPr>
            <a:t>Exemption from assessee-in-default</a:t>
          </a:r>
        </a:p>
        <a:p>
          <a:pPr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ITR filed,  Income declared</a:t>
          </a:r>
        </a:p>
        <a:p>
          <a:pPr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Tax paid</a:t>
          </a:r>
        </a:p>
        <a:p>
          <a:pPr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CA certificate furnished</a:t>
          </a:r>
          <a:endParaRPr lang="en-IN" sz="1600" kern="1200" dirty="0">
            <a:solidFill>
              <a:schemeClr val="tx1"/>
            </a:solidFill>
          </a:endParaRPr>
        </a:p>
      </dgm:t>
    </dgm:pt>
    <dgm:pt modelId="{CB622351-D92E-41A9-B9B1-2C29459E4CDF}" type="parTrans" cxnId="{05EBDF51-58DE-4EED-8C08-BF03BD72CF24}">
      <dgm:prSet/>
      <dgm:spPr/>
      <dgm:t>
        <a:bodyPr/>
        <a:lstStyle/>
        <a:p>
          <a:endParaRPr lang="en-IN"/>
        </a:p>
      </dgm:t>
    </dgm:pt>
    <dgm:pt modelId="{1AE185BA-73C4-4450-B6E3-FACB06B756D4}" type="sibTrans" cxnId="{05EBDF51-58DE-4EED-8C08-BF03BD72CF24}">
      <dgm:prSet/>
      <dgm:spPr/>
      <dgm:t>
        <a:bodyPr/>
        <a:lstStyle/>
        <a:p>
          <a:endParaRPr lang="en-IN"/>
        </a:p>
      </dgm:t>
    </dgm:pt>
    <dgm:pt modelId="{4807F812-FB33-4A1C-9362-A4F83496C4D6}">
      <dgm:prSet phldrT="[Text]" custT="1"/>
      <dgm:spPr>
        <a:solidFill>
          <a:schemeClr val="accent6">
            <a:lumMod val="60000"/>
            <a:lumOff val="40000"/>
          </a:schemeClr>
        </a:solidFill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600" b="1" dirty="0">
              <a:solidFill>
                <a:schemeClr val="tx1"/>
              </a:solidFill>
            </a:rPr>
            <a:t>Interest Rates</a:t>
          </a:r>
        </a:p>
        <a:p>
          <a:pPr>
            <a:buFont typeface="Arial" panose="020B0604020202020204" pitchFamily="34" charset="0"/>
            <a:buChar char="•"/>
          </a:pPr>
          <a:r>
            <a:rPr lang="en-US" sz="1600" dirty="0">
              <a:solidFill>
                <a:schemeClr val="tx1"/>
              </a:solidFill>
            </a:rPr>
            <a:t>1% p.m. for delay in deduction/collection</a:t>
          </a:r>
        </a:p>
        <a:p>
          <a:pPr>
            <a:buFont typeface="Arial" panose="020B0604020202020204" pitchFamily="34" charset="0"/>
            <a:buChar char="•"/>
          </a:pPr>
          <a:r>
            <a:rPr lang="en-US" sz="1600" dirty="0">
              <a:solidFill>
                <a:schemeClr val="tx1"/>
              </a:solidFill>
            </a:rPr>
            <a:t>1.5% p.m. for delay in payment</a:t>
          </a:r>
          <a:endParaRPr lang="en-IN" sz="1600" dirty="0">
            <a:solidFill>
              <a:schemeClr val="tx1"/>
            </a:solidFill>
          </a:endParaRPr>
        </a:p>
      </dgm:t>
    </dgm:pt>
    <dgm:pt modelId="{135F84F7-7EE1-4687-BDBF-EFAE2E45E813}" type="parTrans" cxnId="{948E16EA-5C87-4057-AE45-49AF102F56AC}">
      <dgm:prSet/>
      <dgm:spPr/>
      <dgm:t>
        <a:bodyPr/>
        <a:lstStyle/>
        <a:p>
          <a:endParaRPr lang="en-IN"/>
        </a:p>
      </dgm:t>
    </dgm:pt>
    <dgm:pt modelId="{C638ACA0-F3C5-4E85-92B8-15D35E2B7AA8}" type="sibTrans" cxnId="{948E16EA-5C87-4057-AE45-49AF102F56AC}">
      <dgm:prSet/>
      <dgm:spPr/>
      <dgm:t>
        <a:bodyPr/>
        <a:lstStyle/>
        <a:p>
          <a:endParaRPr lang="en-IN"/>
        </a:p>
      </dgm:t>
    </dgm:pt>
    <dgm:pt modelId="{B9D18D74-8728-447E-A018-ACC9F8245C1F}">
      <dgm:prSet phldrT="[Text]" custT="1"/>
      <dgm:spPr>
        <a:solidFill>
          <a:schemeClr val="accent1">
            <a:lumMod val="60000"/>
            <a:lumOff val="40000"/>
          </a:schemeClr>
        </a:solidFill>
      </dgm:spPr>
      <dgm:t>
        <a:bodyPr/>
        <a:lstStyle/>
        <a:p>
          <a:pPr>
            <a:buFont typeface="Arial" panose="020B0604020202020204" pitchFamily="34" charset="0"/>
            <a:buNone/>
          </a:pPr>
          <a:r>
            <a:rPr lang="en-US" sz="1600" b="1" kern="1200" dirty="0">
              <a:solidFill>
                <a:schemeClr val="tx1"/>
              </a:solidFill>
              <a:latin typeface="+mn-lt"/>
            </a:rPr>
            <a:t>Time Limit for Order</a:t>
          </a:r>
        </a:p>
        <a:p>
          <a:pPr>
            <a:buFont typeface="Arial" panose="020B0604020202020204" pitchFamily="34" charset="0"/>
            <a:buChar char="•"/>
          </a:pPr>
          <a:r>
            <a:rPr lang="en-US" sz="1600" kern="1200" spc="83" dirty="0">
              <a:solidFill>
                <a:srgbClr val="000000"/>
              </a:solidFill>
              <a:latin typeface="+mn-lt"/>
              <a:ea typeface="+mn-ea"/>
              <a:cs typeface="+mn-cs"/>
            </a:rPr>
            <a:t>6 years from end of tax year, tax was deductible or collectible </a:t>
          </a:r>
        </a:p>
        <a:p>
          <a:pPr>
            <a:buFont typeface="Arial" panose="020B0604020202020204" pitchFamily="34" charset="0"/>
            <a:buChar char="•"/>
          </a:pPr>
          <a:r>
            <a:rPr lang="en-US" sz="1600" kern="1200" spc="83" dirty="0">
              <a:solidFill>
                <a:srgbClr val="000000"/>
              </a:solidFill>
              <a:latin typeface="+mn-lt"/>
              <a:ea typeface="+mn-ea"/>
              <a:cs typeface="+mn-cs"/>
            </a:rPr>
            <a:t>2 years from end of tax year in which correction statement is delivered under section 397(3)(f)</a:t>
          </a:r>
          <a:endParaRPr lang="en-IN" sz="1600" kern="1200" spc="83" dirty="0">
            <a:solidFill>
              <a:srgbClr val="000000"/>
            </a:solidFill>
            <a:latin typeface="+mn-lt"/>
            <a:ea typeface="+mn-ea"/>
            <a:cs typeface="+mn-cs"/>
          </a:endParaRPr>
        </a:p>
      </dgm:t>
    </dgm:pt>
    <dgm:pt modelId="{81587D8C-C226-4C72-AF17-F43F4733A1E6}" type="parTrans" cxnId="{D7EDB72D-F643-45AA-9354-27106DB4FE49}">
      <dgm:prSet/>
      <dgm:spPr/>
      <dgm:t>
        <a:bodyPr/>
        <a:lstStyle/>
        <a:p>
          <a:endParaRPr lang="en-IN"/>
        </a:p>
      </dgm:t>
    </dgm:pt>
    <dgm:pt modelId="{CA4C7BD6-3BB2-4835-99D9-8B5B7A0B6AD7}" type="sibTrans" cxnId="{D7EDB72D-F643-45AA-9354-27106DB4FE49}">
      <dgm:prSet/>
      <dgm:spPr/>
      <dgm:t>
        <a:bodyPr/>
        <a:lstStyle/>
        <a:p>
          <a:endParaRPr lang="en-IN"/>
        </a:p>
      </dgm:t>
    </dgm:pt>
    <dgm:pt modelId="{C0DE5B0D-9B8B-4835-9F48-79F413C0CF4F}" type="pres">
      <dgm:prSet presAssocID="{6BFD4446-76FD-453F-A527-BB88B4A11B64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D43F475E-9EF4-4238-9A00-E3008C3021B9}" type="pres">
      <dgm:prSet presAssocID="{6BFD4446-76FD-453F-A527-BB88B4A11B64}" presName="axisShape" presStyleLbl="bgShp" presStyleIdx="0" presStyleCnt="1" custScaleX="143491"/>
      <dgm:spPr/>
    </dgm:pt>
    <dgm:pt modelId="{65866327-4FCC-4DB6-B603-EB93B13E8B3A}" type="pres">
      <dgm:prSet presAssocID="{6BFD4446-76FD-453F-A527-BB88B4A11B64}" presName="rect1" presStyleLbl="node1" presStyleIdx="0" presStyleCnt="4" custScaleX="141407" custLinFactNeighborX="-27796" custLinFactNeighborY="-6446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097D779-6509-44B5-A6B0-34AA5389406E}" type="pres">
      <dgm:prSet presAssocID="{6BFD4446-76FD-453F-A527-BB88B4A11B64}" presName="rect2" presStyleLbl="node1" presStyleIdx="1" presStyleCnt="4" custScaleX="145624" custLinFactNeighborX="33071" custLinFactNeighborY="-693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8E5AA56-E03E-43F7-8C77-5FA30B3BB57E}" type="pres">
      <dgm:prSet presAssocID="{6BFD4446-76FD-453F-A527-BB88B4A11B64}" presName="rect3" presStyleLbl="node1" presStyleIdx="2" presStyleCnt="4" custScaleX="151606" custScaleY="96012" custLinFactNeighborX="-27472" custLinFactNeighborY="2187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EFF9E7-A9E3-46BC-B66A-FDE6B165E248}" type="pres">
      <dgm:prSet presAssocID="{6BFD4446-76FD-453F-A527-BB88B4A11B64}" presName="rect4" presStyleLbl="node1" presStyleIdx="3" presStyleCnt="4" custScaleX="145000" custScaleY="95625" custLinFactNeighborX="37070" custLinFactNeighborY="19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05EBDF51-58DE-4EED-8C08-BF03BD72CF24}" srcId="{6BFD4446-76FD-453F-A527-BB88B4A11B64}" destId="{9CA82766-4BFE-4847-9754-AE732FD74230}" srcOrd="1" destOrd="0" parTransId="{CB622351-D92E-41A9-B9B1-2C29459E4CDF}" sibTransId="{1AE185BA-73C4-4450-B6E3-FACB06B756D4}"/>
    <dgm:cxn modelId="{7B653D5B-BEC5-45CB-8CDC-357B65BF0B2F}" type="presOf" srcId="{A9CCBA32-ADDA-46A8-AC26-37C42F1C3665}" destId="{65866327-4FCC-4DB6-B603-EB93B13E8B3A}" srcOrd="0" destOrd="0" presId="urn:microsoft.com/office/officeart/2005/8/layout/matrix2"/>
    <dgm:cxn modelId="{D7EDB72D-F643-45AA-9354-27106DB4FE49}" srcId="{6BFD4446-76FD-453F-A527-BB88B4A11B64}" destId="{B9D18D74-8728-447E-A018-ACC9F8245C1F}" srcOrd="3" destOrd="0" parTransId="{81587D8C-C226-4C72-AF17-F43F4733A1E6}" sibTransId="{CA4C7BD6-3BB2-4835-99D9-8B5B7A0B6AD7}"/>
    <dgm:cxn modelId="{AABC82C5-B57E-4780-8370-B3FF50201404}" srcId="{6BFD4446-76FD-453F-A527-BB88B4A11B64}" destId="{A9CCBA32-ADDA-46A8-AC26-37C42F1C3665}" srcOrd="0" destOrd="0" parTransId="{FD24E369-197E-48E6-B204-CA387FF01796}" sibTransId="{A4DDC6CA-46F4-431A-826C-5E730484A3D5}"/>
    <dgm:cxn modelId="{857E6E61-0FDE-40BE-AE56-26C9D41658D2}" type="presOf" srcId="{4807F812-FB33-4A1C-9362-A4F83496C4D6}" destId="{A8E5AA56-E03E-43F7-8C77-5FA30B3BB57E}" srcOrd="0" destOrd="0" presId="urn:microsoft.com/office/officeart/2005/8/layout/matrix2"/>
    <dgm:cxn modelId="{D0F03C6D-60AE-40E4-8337-2187CB440DB0}" type="presOf" srcId="{9CA82766-4BFE-4847-9754-AE732FD74230}" destId="{6097D779-6509-44B5-A6B0-34AA5389406E}" srcOrd="0" destOrd="0" presId="urn:microsoft.com/office/officeart/2005/8/layout/matrix2"/>
    <dgm:cxn modelId="{948E16EA-5C87-4057-AE45-49AF102F56AC}" srcId="{6BFD4446-76FD-453F-A527-BB88B4A11B64}" destId="{4807F812-FB33-4A1C-9362-A4F83496C4D6}" srcOrd="2" destOrd="0" parTransId="{135F84F7-7EE1-4687-BDBF-EFAE2E45E813}" sibTransId="{C638ACA0-F3C5-4E85-92B8-15D35E2B7AA8}"/>
    <dgm:cxn modelId="{C5F3C959-DA91-44D1-905C-C61E227CE9A8}" type="presOf" srcId="{6BFD4446-76FD-453F-A527-BB88B4A11B64}" destId="{C0DE5B0D-9B8B-4835-9F48-79F413C0CF4F}" srcOrd="0" destOrd="0" presId="urn:microsoft.com/office/officeart/2005/8/layout/matrix2"/>
    <dgm:cxn modelId="{DAC13FCD-5298-4621-86E8-1C566A225917}" type="presOf" srcId="{B9D18D74-8728-447E-A018-ACC9F8245C1F}" destId="{CAEFF9E7-A9E3-46BC-B66A-FDE6B165E248}" srcOrd="0" destOrd="0" presId="urn:microsoft.com/office/officeart/2005/8/layout/matrix2"/>
    <dgm:cxn modelId="{F35F26E0-D335-4C6E-B42C-827157F2544D}" type="presParOf" srcId="{C0DE5B0D-9B8B-4835-9F48-79F413C0CF4F}" destId="{D43F475E-9EF4-4238-9A00-E3008C3021B9}" srcOrd="0" destOrd="0" presId="urn:microsoft.com/office/officeart/2005/8/layout/matrix2"/>
    <dgm:cxn modelId="{C0E9D549-3848-41F8-BABD-E63120B9E94F}" type="presParOf" srcId="{C0DE5B0D-9B8B-4835-9F48-79F413C0CF4F}" destId="{65866327-4FCC-4DB6-B603-EB93B13E8B3A}" srcOrd="1" destOrd="0" presId="urn:microsoft.com/office/officeart/2005/8/layout/matrix2"/>
    <dgm:cxn modelId="{FDDFDB12-C669-4BC1-8A32-E29A29C38CA3}" type="presParOf" srcId="{C0DE5B0D-9B8B-4835-9F48-79F413C0CF4F}" destId="{6097D779-6509-44B5-A6B0-34AA5389406E}" srcOrd="2" destOrd="0" presId="urn:microsoft.com/office/officeart/2005/8/layout/matrix2"/>
    <dgm:cxn modelId="{17D6E55F-8B39-495C-838B-42663D603D5D}" type="presParOf" srcId="{C0DE5B0D-9B8B-4835-9F48-79F413C0CF4F}" destId="{A8E5AA56-E03E-43F7-8C77-5FA30B3BB57E}" srcOrd="3" destOrd="0" presId="urn:microsoft.com/office/officeart/2005/8/layout/matrix2"/>
    <dgm:cxn modelId="{0EE59DD8-FC8B-497F-9EEC-D567E298DEA2}" type="presParOf" srcId="{C0DE5B0D-9B8B-4835-9F48-79F413C0CF4F}" destId="{CAEFF9E7-A9E3-46BC-B66A-FDE6B165E248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CD790A-C33F-4637-99B2-9847F6773B0E}">
      <dsp:nvSpPr>
        <dsp:cNvPr id="0" name=""/>
        <dsp:cNvSpPr/>
      </dsp:nvSpPr>
      <dsp:spPr>
        <a:xfrm>
          <a:off x="1105637" y="2635153"/>
          <a:ext cx="1379646" cy="118468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400" b="1" kern="1200">
              <a:solidFill>
                <a:schemeClr val="tx1"/>
              </a:solidFill>
            </a:rPr>
            <a:t>Quote TAN in All Documents</a:t>
          </a:r>
          <a:endParaRPr lang="en-IN" sz="1400" kern="1200" dirty="0">
            <a:solidFill>
              <a:schemeClr val="tx1"/>
            </a:solidFill>
          </a:endParaRPr>
        </a:p>
      </dsp:txBody>
      <dsp:txXfrm>
        <a:off x="1319331" y="2818649"/>
        <a:ext cx="952258" cy="817689"/>
      </dsp:txXfrm>
    </dsp:sp>
    <dsp:sp modelId="{882C7C1E-41C0-4648-B814-403207E72278}">
      <dsp:nvSpPr>
        <dsp:cNvPr id="0" name=""/>
        <dsp:cNvSpPr/>
      </dsp:nvSpPr>
      <dsp:spPr>
        <a:xfrm>
          <a:off x="1170163" y="3139494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E88794-E0AC-400F-A41A-D09BBAAAC846}">
      <dsp:nvSpPr>
        <dsp:cNvPr id="0" name=""/>
        <dsp:cNvSpPr/>
      </dsp:nvSpPr>
      <dsp:spPr>
        <a:xfrm>
          <a:off x="0" y="3503766"/>
          <a:ext cx="1179597" cy="972043"/>
        </a:xfrm>
        <a:prstGeom prst="roundRect">
          <a:avLst/>
        </a:prstGeom>
        <a:blipFill>
          <a:blip xmlns:r="http://schemas.openxmlformats.org/officeDocument/2006/relationships" r:embed="rId1">
            <a:extLs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5B2701B-570C-4159-B739-939AFDD9AEC5}">
      <dsp:nvSpPr>
        <dsp:cNvPr id="0" name=""/>
        <dsp:cNvSpPr/>
      </dsp:nvSpPr>
      <dsp:spPr>
        <a:xfrm>
          <a:off x="895111" y="2982350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0CF19B-AA5B-4C8E-AC71-42BB7F85FD44}">
      <dsp:nvSpPr>
        <dsp:cNvPr id="0" name=""/>
        <dsp:cNvSpPr/>
      </dsp:nvSpPr>
      <dsp:spPr>
        <a:xfrm>
          <a:off x="3693897" y="1974825"/>
          <a:ext cx="1554475" cy="118468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400" b="1" kern="1200" dirty="0">
              <a:solidFill>
                <a:schemeClr val="tx1"/>
              </a:solidFill>
            </a:rPr>
            <a:t>File Statements</a:t>
          </a:r>
          <a:endParaRPr lang="en-IN" sz="1400" kern="1200" dirty="0">
            <a:solidFill>
              <a:schemeClr val="tx1"/>
            </a:solidFill>
          </a:endParaRPr>
        </a:p>
      </dsp:txBody>
      <dsp:txXfrm>
        <a:off x="3922160" y="2148787"/>
        <a:ext cx="1097949" cy="836757"/>
      </dsp:txXfrm>
    </dsp:sp>
    <dsp:sp modelId="{EE11F95B-CFEC-48A0-ABF0-EFDCE2C842D3}">
      <dsp:nvSpPr>
        <dsp:cNvPr id="0" name=""/>
        <dsp:cNvSpPr/>
      </dsp:nvSpPr>
      <dsp:spPr>
        <a:xfrm>
          <a:off x="3274014" y="2975866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8E5612-CE90-472F-A400-984231B002B7}">
      <dsp:nvSpPr>
        <dsp:cNvPr id="0" name=""/>
        <dsp:cNvSpPr/>
      </dsp:nvSpPr>
      <dsp:spPr>
        <a:xfrm>
          <a:off x="3605615" y="738819"/>
          <a:ext cx="1379646" cy="1184681"/>
        </a:xfrm>
        <a:prstGeom prst="hexagon">
          <a:avLst>
            <a:gd name="adj" fmla="val 25000"/>
            <a:gd name="vf" fmla="val 115470"/>
          </a:avLst>
        </a:prstGeom>
        <a:blipFill>
          <a:blip xmlns:r="http://schemas.openxmlformats.org/officeDocument/2006/relationships" r:embed="rId3">
            <a:extLs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3BFE804-E648-4134-BC7E-3F1C585AC803}">
      <dsp:nvSpPr>
        <dsp:cNvPr id="0" name=""/>
        <dsp:cNvSpPr/>
      </dsp:nvSpPr>
      <dsp:spPr>
        <a:xfrm>
          <a:off x="3544677" y="3134536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A9F5C55-43F6-4297-84DD-0E9213BA5B34}">
      <dsp:nvSpPr>
        <dsp:cNvPr id="0" name=""/>
        <dsp:cNvSpPr/>
      </dsp:nvSpPr>
      <dsp:spPr>
        <a:xfrm>
          <a:off x="1137244" y="1300301"/>
          <a:ext cx="1379646" cy="118468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1400" b="1" kern="1200" dirty="0">
              <a:solidFill>
                <a:schemeClr val="tx1"/>
              </a:solidFill>
            </a:rPr>
            <a:t>Apply for TAN</a:t>
          </a:r>
          <a:endParaRPr lang="en-IN" sz="1400" kern="1200" dirty="0">
            <a:solidFill>
              <a:schemeClr val="tx1"/>
            </a:solidFill>
          </a:endParaRPr>
        </a:p>
      </dsp:txBody>
      <dsp:txXfrm>
        <a:off x="1350938" y="1483797"/>
        <a:ext cx="952258" cy="817689"/>
      </dsp:txXfrm>
    </dsp:sp>
    <dsp:sp modelId="{61EEA403-E1CD-4B49-96C9-94F9AC5FA3C5}">
      <dsp:nvSpPr>
        <dsp:cNvPr id="0" name=""/>
        <dsp:cNvSpPr/>
      </dsp:nvSpPr>
      <dsp:spPr>
        <a:xfrm>
          <a:off x="2082368" y="1322804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6F09EE8-1132-483B-A327-49CD3713A41C}">
      <dsp:nvSpPr>
        <dsp:cNvPr id="0" name=""/>
        <dsp:cNvSpPr/>
      </dsp:nvSpPr>
      <dsp:spPr>
        <a:xfrm>
          <a:off x="250761" y="480251"/>
          <a:ext cx="1268930" cy="1110757"/>
        </a:xfrm>
        <a:prstGeom prst="roundRect">
          <a:avLst/>
        </a:prstGeom>
        <a:blipFill>
          <a:blip xmlns:r="http://schemas.openxmlformats.org/officeDocument/2006/relationships" r:embed="rId5">
            <a:extLs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06AFEBC-D269-48CC-A0A8-908A1B077DA0}">
      <dsp:nvSpPr>
        <dsp:cNvPr id="0" name=""/>
        <dsp:cNvSpPr/>
      </dsp:nvSpPr>
      <dsp:spPr>
        <a:xfrm>
          <a:off x="2363272" y="1166423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B7C90A-03F9-46ED-99BE-842EDBA29068}">
      <dsp:nvSpPr>
        <dsp:cNvPr id="0" name=""/>
        <dsp:cNvSpPr/>
      </dsp:nvSpPr>
      <dsp:spPr>
        <a:xfrm>
          <a:off x="2281334" y="1974818"/>
          <a:ext cx="1379646" cy="118468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>
              <a:solidFill>
                <a:schemeClr val="tx1"/>
              </a:solidFill>
            </a:rPr>
            <a:t>Deduction at higher rate if no PAN</a:t>
          </a:r>
          <a:endParaRPr lang="en-IN" sz="1400" b="1" kern="1200" dirty="0">
            <a:solidFill>
              <a:schemeClr val="tx1"/>
            </a:solidFill>
          </a:endParaRPr>
        </a:p>
      </dsp:txBody>
      <dsp:txXfrm>
        <a:off x="2495028" y="2158314"/>
        <a:ext cx="952258" cy="817689"/>
      </dsp:txXfrm>
    </dsp:sp>
    <dsp:sp modelId="{C94A4014-F7A2-46E9-9B1A-7335882B82EA}">
      <dsp:nvSpPr>
        <dsp:cNvPr id="0" name=""/>
        <dsp:cNvSpPr/>
      </dsp:nvSpPr>
      <dsp:spPr>
        <a:xfrm>
          <a:off x="4704867" y="1822461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45B8C0-0922-4FAE-9CCC-52687F569A27}">
      <dsp:nvSpPr>
        <dsp:cNvPr id="0" name=""/>
        <dsp:cNvSpPr/>
      </dsp:nvSpPr>
      <dsp:spPr>
        <a:xfrm>
          <a:off x="2845687" y="3291998"/>
          <a:ext cx="1166725" cy="1183816"/>
        </a:xfrm>
        <a:prstGeom prst="roundRect">
          <a:avLst/>
        </a:prstGeom>
        <a:blipFill>
          <a:blip xmlns:r="http://schemas.openxmlformats.org/officeDocument/2006/relationships" r:embed="rId7">
            <a:extLst>
              <a:ext uri="{96DAC541-7B7A-43D3-8B79-37D633B846F1}">
                <asvg:svgBlip xmlns:asvg="http://schemas.microsoft.com/office/drawing/2016/SVG/main" xmlns="" r:embed="rId8"/>
              </a:ext>
            </a:extLst>
          </a:blip>
          <a:srcRect/>
          <a:stretch>
            <a:fillRect t="-26000" b="-26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9E733A-3A7F-46F9-8D8E-76EE67E63272}">
      <dsp:nvSpPr>
        <dsp:cNvPr id="0" name=""/>
        <dsp:cNvSpPr/>
      </dsp:nvSpPr>
      <dsp:spPr>
        <a:xfrm>
          <a:off x="4967483" y="1984944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BC99C9B-548E-4D3C-BABA-DC86D2860EC3}">
      <dsp:nvSpPr>
        <dsp:cNvPr id="0" name=""/>
        <dsp:cNvSpPr/>
      </dsp:nvSpPr>
      <dsp:spPr>
        <a:xfrm flipV="1">
          <a:off x="5514972" y="297389"/>
          <a:ext cx="1092362" cy="125244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7620" rIns="0" bIns="762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600" kern="1200" dirty="0"/>
        </a:p>
      </dsp:txBody>
      <dsp:txXfrm rot="10800000">
        <a:off x="5616439" y="309023"/>
        <a:ext cx="889428" cy="101976"/>
      </dsp:txXfrm>
    </dsp:sp>
    <dsp:sp modelId="{D9A7E4BF-5E10-40D2-9D98-CFF0E10994AE}">
      <dsp:nvSpPr>
        <dsp:cNvPr id="0" name=""/>
        <dsp:cNvSpPr/>
      </dsp:nvSpPr>
      <dsp:spPr>
        <a:xfrm>
          <a:off x="5892124" y="1185113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A3C05A2-35E7-46AD-894D-C3046D03833C}">
      <dsp:nvSpPr>
        <dsp:cNvPr id="0" name=""/>
        <dsp:cNvSpPr/>
      </dsp:nvSpPr>
      <dsp:spPr>
        <a:xfrm flipV="1">
          <a:off x="7074686" y="297392"/>
          <a:ext cx="240513" cy="125244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0B5B90-24A1-43CC-A28E-E4A05E46F0EC}">
      <dsp:nvSpPr>
        <dsp:cNvPr id="0" name=""/>
        <dsp:cNvSpPr/>
      </dsp:nvSpPr>
      <dsp:spPr>
        <a:xfrm>
          <a:off x="6160592" y="1341494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F416F38-61CD-4F25-8BF7-95C9459CE799}">
      <dsp:nvSpPr>
        <dsp:cNvPr id="0" name=""/>
        <dsp:cNvSpPr/>
      </dsp:nvSpPr>
      <dsp:spPr>
        <a:xfrm>
          <a:off x="5194765" y="2151396"/>
          <a:ext cx="1379646" cy="1184681"/>
        </a:xfrm>
        <a:prstGeom prst="hexagon">
          <a:avLst>
            <a:gd name="adj" fmla="val 25000"/>
            <a:gd name="vf" fmla="val 11547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17780" rIns="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>
              <a:solidFill>
                <a:srgbClr val="0D0D0D"/>
              </a:solidFill>
              <a:latin typeface="+mn-lt"/>
            </a:rPr>
            <a:t>Correction statement</a:t>
          </a:r>
          <a:endParaRPr lang="en-US" sz="1400" b="1" kern="1200" dirty="0">
            <a:solidFill>
              <a:srgbClr val="0D0D0D"/>
            </a:solidFill>
            <a:latin typeface="+mn-lt"/>
          </a:endParaRPr>
        </a:p>
      </dsp:txBody>
      <dsp:txXfrm>
        <a:off x="5408459" y="2334892"/>
        <a:ext cx="952258" cy="817689"/>
      </dsp:txXfrm>
    </dsp:sp>
    <dsp:sp modelId="{771FD3AE-9432-4131-A511-CC5B0AC65EBF}">
      <dsp:nvSpPr>
        <dsp:cNvPr id="0" name=""/>
        <dsp:cNvSpPr/>
      </dsp:nvSpPr>
      <dsp:spPr>
        <a:xfrm>
          <a:off x="6159129" y="3660129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FB45C5E-1194-40D3-9F7C-15E2F010DD3B}">
      <dsp:nvSpPr>
        <dsp:cNvPr id="0" name=""/>
        <dsp:cNvSpPr/>
      </dsp:nvSpPr>
      <dsp:spPr>
        <a:xfrm>
          <a:off x="6019799" y="3360100"/>
          <a:ext cx="1158779" cy="989043"/>
        </a:xfrm>
        <a:prstGeom prst="roundRect">
          <a:avLst/>
        </a:prstGeom>
        <a:blipFill>
          <a:blip xmlns:r="http://schemas.openxmlformats.org/officeDocument/2006/relationships" r:embed="rId9">
            <a:extLst>
              <a:ext uri="{96DAC541-7B7A-43D3-8B79-37D633B846F1}">
                <asvg:svgBlip xmlns:asvg="http://schemas.microsoft.com/office/drawing/2016/SVG/main" xmlns="" r:embed="rId10"/>
              </a:ext>
            </a:extLst>
          </a:blip>
          <a:srcRect/>
          <a:stretch>
            <a:fillRect t="-8000" b="-8000"/>
          </a:stretch>
        </a:blip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D98EE5E-2F1A-41F7-844B-DC5F15BC39F3}">
      <dsp:nvSpPr>
        <dsp:cNvPr id="0" name=""/>
        <dsp:cNvSpPr/>
      </dsp:nvSpPr>
      <dsp:spPr>
        <a:xfrm>
          <a:off x="5903097" y="3790955"/>
          <a:ext cx="160934" cy="138835"/>
        </a:xfrm>
        <a:prstGeom prst="hexagon">
          <a:avLst>
            <a:gd name="adj" fmla="val 25000"/>
            <a:gd name="vf" fmla="val 11547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3F475E-9EF4-4238-9A00-E3008C3021B9}">
      <dsp:nvSpPr>
        <dsp:cNvPr id="0" name=""/>
        <dsp:cNvSpPr/>
      </dsp:nvSpPr>
      <dsp:spPr>
        <a:xfrm>
          <a:off x="697194" y="0"/>
          <a:ext cx="6669748" cy="464820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866327-4FCC-4DB6-B603-EB93B13E8B3A}">
      <dsp:nvSpPr>
        <dsp:cNvPr id="0" name=""/>
        <dsp:cNvSpPr/>
      </dsp:nvSpPr>
      <dsp:spPr>
        <a:xfrm>
          <a:off x="1108360" y="182283"/>
          <a:ext cx="2629152" cy="1859280"/>
        </a:xfrm>
        <a:prstGeom prst="roundRect">
          <a:avLst/>
        </a:prstGeom>
        <a:solidFill>
          <a:schemeClr val="accent2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b="1" kern="1200" dirty="0">
              <a:solidFill>
                <a:schemeClr val="tx1"/>
              </a:solidFill>
            </a:rPr>
            <a:t>Assessee-in-Default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solidFill>
                <a:schemeClr val="tx1"/>
              </a:solidFill>
            </a:rPr>
            <a:t>Failure </a:t>
          </a:r>
          <a:r>
            <a:rPr lang="en-US" sz="1600" kern="1200" dirty="0">
              <a:solidFill>
                <a:prstClr val="black"/>
              </a:solidFill>
              <a:latin typeface="Tw Cen MT"/>
              <a:ea typeface="+mn-ea"/>
              <a:cs typeface="+mn-cs"/>
            </a:rPr>
            <a:t>deduct or pay or to collect or pay</a:t>
          </a:r>
          <a:endParaRPr lang="en-IN" sz="1600" kern="1200" dirty="0">
            <a:solidFill>
              <a:prstClr val="black"/>
            </a:solidFill>
            <a:latin typeface="Tw Cen MT"/>
            <a:ea typeface="+mn-ea"/>
            <a:cs typeface="+mn-cs"/>
          </a:endParaRPr>
        </a:p>
      </dsp:txBody>
      <dsp:txXfrm>
        <a:off x="1199123" y="273046"/>
        <a:ext cx="2447626" cy="1677754"/>
      </dsp:txXfrm>
    </dsp:sp>
    <dsp:sp modelId="{6097D779-6509-44B5-A6B0-34AA5389406E}">
      <dsp:nvSpPr>
        <dsp:cNvPr id="0" name=""/>
        <dsp:cNvSpPr/>
      </dsp:nvSpPr>
      <dsp:spPr>
        <a:xfrm>
          <a:off x="4385499" y="173117"/>
          <a:ext cx="2707557" cy="1859280"/>
        </a:xfrm>
        <a:prstGeom prst="roundRect">
          <a:avLst/>
        </a:prstGeom>
        <a:solidFill>
          <a:srgbClr val="00CC66"/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1" kern="1200" dirty="0">
              <a:solidFill>
                <a:prstClr val="black"/>
              </a:solidFill>
              <a:latin typeface="Tw Cen MT"/>
              <a:ea typeface="+mn-ea"/>
              <a:cs typeface="+mn-cs"/>
            </a:rPr>
            <a:t>Exemption from assessee-in-default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ITR filed,  Income declared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Tax paid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CA certificate furnished</a:t>
          </a:r>
          <a:endParaRPr lang="en-IN" sz="1600" kern="1200" dirty="0">
            <a:solidFill>
              <a:schemeClr val="tx1"/>
            </a:solidFill>
          </a:endParaRPr>
        </a:p>
      </dsp:txBody>
      <dsp:txXfrm>
        <a:off x="4476262" y="263880"/>
        <a:ext cx="2526031" cy="1677754"/>
      </dsp:txXfrm>
    </dsp:sp>
    <dsp:sp modelId="{A8E5AA56-E03E-43F7-8C77-5FA30B3BB57E}">
      <dsp:nvSpPr>
        <dsp:cNvPr id="0" name=""/>
        <dsp:cNvSpPr/>
      </dsp:nvSpPr>
      <dsp:spPr>
        <a:xfrm>
          <a:off x="1019570" y="2564523"/>
          <a:ext cx="2818780" cy="1785131"/>
        </a:xfrm>
        <a:prstGeom prst="roundRect">
          <a:avLst/>
        </a:prstGeom>
        <a:solidFill>
          <a:schemeClr val="accent6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1" kern="1200" dirty="0">
              <a:solidFill>
                <a:schemeClr val="tx1"/>
              </a:solidFill>
            </a:rPr>
            <a:t>Interest Rates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1% p.m. for delay in deduction/collection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kern="1200" dirty="0">
              <a:solidFill>
                <a:schemeClr val="tx1"/>
              </a:solidFill>
            </a:rPr>
            <a:t>1.5% p.m. for delay in payment</a:t>
          </a:r>
          <a:endParaRPr lang="en-IN" sz="1600" kern="1200" dirty="0">
            <a:solidFill>
              <a:schemeClr val="tx1"/>
            </a:solidFill>
          </a:endParaRPr>
        </a:p>
      </dsp:txBody>
      <dsp:txXfrm>
        <a:off x="1106713" y="2651666"/>
        <a:ext cx="2644494" cy="1610845"/>
      </dsp:txXfrm>
    </dsp:sp>
    <dsp:sp modelId="{CAEFF9E7-A9E3-46BC-B66A-FDE6B165E248}">
      <dsp:nvSpPr>
        <dsp:cNvPr id="0" name=""/>
        <dsp:cNvSpPr/>
      </dsp:nvSpPr>
      <dsp:spPr>
        <a:xfrm>
          <a:off x="4465653" y="2564532"/>
          <a:ext cx="2695956" cy="1777936"/>
        </a:xfrm>
        <a:prstGeom prst="roundRect">
          <a:avLst/>
        </a:prstGeom>
        <a:solidFill>
          <a:schemeClr val="accent1">
            <a:lumMod val="60000"/>
            <a:lumOff val="4000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None/>
          </a:pPr>
          <a:r>
            <a:rPr lang="en-US" sz="1600" b="1" kern="1200" dirty="0">
              <a:solidFill>
                <a:schemeClr val="tx1"/>
              </a:solidFill>
              <a:latin typeface="+mn-lt"/>
            </a:rPr>
            <a:t>Time Limit for Order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kern="1200" spc="83" dirty="0">
              <a:solidFill>
                <a:srgbClr val="000000"/>
              </a:solidFill>
              <a:latin typeface="+mn-lt"/>
              <a:ea typeface="+mn-ea"/>
              <a:cs typeface="+mn-cs"/>
            </a:rPr>
            <a:t>6 years from end of tax year, tax was deductible or collectible </a:t>
          </a:r>
        </a:p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Font typeface="Arial" panose="020B0604020202020204" pitchFamily="34" charset="0"/>
            <a:buChar char="•"/>
          </a:pPr>
          <a:r>
            <a:rPr lang="en-US" sz="1600" kern="1200" spc="83" dirty="0">
              <a:solidFill>
                <a:srgbClr val="000000"/>
              </a:solidFill>
              <a:latin typeface="+mn-lt"/>
              <a:ea typeface="+mn-ea"/>
              <a:cs typeface="+mn-cs"/>
            </a:rPr>
            <a:t>2 years from end of tax year in which correction statement is delivered under section 397(3)(f)</a:t>
          </a:r>
          <a:endParaRPr lang="en-IN" sz="1600" kern="1200" spc="83" dirty="0">
            <a:solidFill>
              <a:srgbClr val="000000"/>
            </a:solidFill>
            <a:latin typeface="+mn-lt"/>
            <a:ea typeface="+mn-ea"/>
            <a:cs typeface="+mn-cs"/>
          </a:endParaRPr>
        </a:p>
      </dsp:txBody>
      <dsp:txXfrm>
        <a:off x="4552445" y="2651324"/>
        <a:ext cx="2522372" cy="160435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HexagonCluster">
  <dgm:title val=""/>
  <dgm:desc val=""/>
  <dgm:catLst>
    <dgm:cat type="picture" pri="21000"/>
    <dgm:cat type="relationship" pri="3200"/>
    <dgm:cat type="pictureconvert" pri="21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clrData>
  <dgm:layoutNode name="Name0">
    <dgm:varLst>
      <dgm:chMax val="21"/>
      <dgm:chPref val="21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alg type="composite">
          <dgm:param type="ar" val="1.3871"/>
        </dgm:alg>
        <dgm:constrLst>
          <dgm:constr type="primFontSz" for="des" ptType="node" op="equ" val="65"/>
          <dgm:constr type="l" for="ch" forName="text1" refType="w" fact="0.4525"/>
          <dgm:constr type="t" for="ch" forName="text1" refType="h" fact="0.346"/>
          <dgm:constr type="w" for="ch" forName="text1" refType="w" fact="0.5475"/>
          <dgm:constr type="h" for="ch" forName="text1" refType="h" fact="0.654"/>
          <dgm:constr type="l" for="ch" forName="textaccent1" refType="w" fact="0.4652"/>
          <dgm:constr type="t" for="ch" forName="textaccent1" refType="h" fact="0.6348"/>
          <dgm:constr type="w" for="ch" forName="textaccent1" refType="w" fact="0.0639"/>
          <dgm:constr type="h" for="ch" forName="textaccent1" refType="h" fact="0.0765"/>
          <dgm:constr type="l" for="ch" forName="image1" refType="w" fact="0"/>
          <dgm:constr type="t" for="ch" forName="image1" refType="h" fact="0"/>
          <dgm:constr type="w" for="ch" forName="image1" refType="w" fact="0.5468"/>
          <dgm:constr type="h" for="ch" forName="image1" refType="h" fact="0.6538"/>
          <dgm:constr type="l" for="ch" forName="imageaccent1" refType="w" fact="0.3702"/>
          <dgm:constr type="t" for="ch" forName="imageaccent1" refType="h" fact="0.5633"/>
          <dgm:constr type="w" for="ch" forName="imageaccent1" refType="w" fact="0.0639"/>
          <dgm:constr type="h" for="ch" forName="imageaccent1" refType="h" fact="0.0765"/>
        </dgm:constrLst>
      </dgm:if>
      <dgm:if name="Name3" axis="ch" ptType="node" func="cnt" op="equ" val="2">
        <dgm:alg type="composite">
          <dgm:param type="ar" val="2.6443"/>
        </dgm:alg>
        <dgm:constrLst>
          <dgm:constr type="primFontSz" for="des" ptType="node" op="equ" val="65"/>
          <dgm:constr type="l" for="ch" forName="text1" refType="w" fact="0.2383"/>
          <dgm:constr type="t" for="ch" forName="text1" refType="h" fact="0.3501"/>
          <dgm:constr type="w" for="ch" forName="text1" refType="w" fact="0.285"/>
          <dgm:constr type="h" for="ch" forName="text1" refType="h" fact="0.6499"/>
          <dgm:constr type="l" for="ch" forName="textaccent1" refType="w" fact="0.2472"/>
          <dgm:constr type="t" for="ch" forName="textaccent1" refType="h" fact="0.6371"/>
          <dgm:constr type="w" for="ch" forName="textaccent1" refType="w" fact="0.0333"/>
          <dgm:constr type="h" for="ch" forName="textaccent1" refType="h" fact="0.076"/>
          <dgm:constr type="l" for="ch" forName="image1" refType="w" fact="0"/>
          <dgm:constr type="t" for="ch" forName="image1" refType="h" fact="0"/>
          <dgm:constr type="w" for="ch" forName="image1" refType="w" fact="0.285"/>
          <dgm:constr type="h" for="ch" forName="image1" refType="h" fact="0.6499"/>
          <dgm:constr type="l" for="ch" forName="imageaccent1" refType="w" fact="0.1942"/>
          <dgm:constr type="t" for="ch" forName="imageaccent1" refType="h" fact="0.5602"/>
          <dgm:constr type="w" for="ch" forName="imageaccent1" refType="w" fact="0.0333"/>
          <dgm:constr type="h" for="ch" forName="imageaccent1" refType="h" fact="0.076"/>
          <dgm:constr type="l" for="ch" forName="text2" refType="w" fact="0.4767"/>
          <dgm:constr type="t" for="ch" forName="text2" refType="h" fact="0"/>
          <dgm:constr type="w" for="ch" forName="text2" refType="w" fact="0.285"/>
          <dgm:constr type="h" for="ch" forName="text2" refType="h" fact="0.6499"/>
          <dgm:constr type="l" for="ch" forName="textaccent2" refType="w" fact="0.6709"/>
          <dgm:constr type="t" for="ch" forName="textaccent2" refType="h" fact="0.5602"/>
          <dgm:constr type="w" for="ch" forName="textaccent2" refType="w" fact="0.0333"/>
          <dgm:constr type="h" for="ch" forName="textaccent2" refType="h" fact="0.076"/>
          <dgm:constr type="l" for="ch" forName="image2" refType="w" fact="0.715"/>
          <dgm:constr type="t" for="ch" forName="image2" refType="h" fact="0.3501"/>
          <dgm:constr type="w" for="ch" forName="image2" refType="w" fact="0.285"/>
          <dgm:constr type="h" for="ch" forName="image2" refType="h" fact="0.6499"/>
          <dgm:constr type="l" for="ch" forName="imageaccent2" refType="w" fact="0.7239"/>
          <dgm:constr type="t" for="ch" forName="imageaccent2" refType="h" fact="0.6371"/>
          <dgm:constr type="w" for="ch" forName="imageaccent2" refType="w" fact="0.0333"/>
          <dgm:constr type="h" for="ch" forName="imageaccent2" refType="h" fact="0.076"/>
        </dgm:constrLst>
      </dgm:if>
      <dgm:if name="Name4" axis="ch" ptType="node" func="cnt" op="equ" val="3">
        <dgm:alg type="composite">
          <dgm:param type="ar" val="1.5623"/>
        </dgm:alg>
        <dgm:constrLst>
          <dgm:constr type="primFontSz" for="des" ptType="node" op="equ" val="65"/>
          <dgm:constr type="l" for="ch" forName="text1" refType="w" fact="0.2402"/>
          <dgm:constr type="t" for="ch" forName="text1" refType="h" fact="0.6215"/>
          <dgm:constr type="w" for="ch" forName="text1" refType="w" fact="0.281"/>
          <dgm:constr type="h" for="ch" forName="text1" refType="h" fact="0.3785"/>
          <dgm:constr type="l" for="ch" forName="textaccent1" refType="w" fact="0.2475"/>
          <dgm:constr type="t" for="ch" forName="textaccent1" refType="h" fact="0.7886"/>
          <dgm:constr type="w" for="ch" forName="textaccent1" refType="w" fact="0.0329"/>
          <dgm:constr type="h" for="ch" forName="textaccent1" refType="h" fact="0.0443"/>
          <dgm:constr type="l" for="ch" forName="image1" refType="w" fact="0"/>
          <dgm:constr type="t" for="ch" forName="image1" refType="h" fact="0.4182"/>
          <dgm:constr type="w" for="ch" forName="image1" refType="w" fact="0.281"/>
          <dgm:constr type="h" for="ch" forName="image1" refType="h" fact="0.3785"/>
          <dgm:constr type="l" for="ch" forName="imageaccent1" refType="w" fact="0.1913"/>
          <dgm:constr type="t" for="ch" forName="imageaccent1" refType="h" fact="0.7467"/>
          <dgm:constr type="w" for="ch" forName="imageaccent1" refType="w" fact="0.0329"/>
          <dgm:constr type="h" for="ch" forName="imageaccent1" refType="h" fact="0.0443"/>
          <dgm:constr type="l" for="ch" forName="text2" refType="w" fact="0.4796"/>
          <dgm:constr type="t" for="ch" forName="text2" refType="h" fact="0.4137"/>
          <dgm:constr type="w" for="ch" forName="text2" refType="w" fact="0.281"/>
          <dgm:constr type="h" for="ch" forName="text2" refType="h" fact="0.3785"/>
          <dgm:constr type="l" for="ch" forName="textaccent2" refType="w" fact="0.6717"/>
          <dgm:constr type="t" for="ch" forName="textaccent2" refType="h" fact="0.7418"/>
          <dgm:constr type="w" for="ch" forName="textaccent2" refType="w" fact="0.0329"/>
          <dgm:constr type="h" for="ch" forName="textaccent2" refType="h" fact="0.0443"/>
          <dgm:constr type="l" for="ch" forName="image2" refType="w" fact="0.719"/>
          <dgm:constr type="t" for="ch" forName="image2" refType="h" fact="0.6215"/>
          <dgm:constr type="w" for="ch" forName="image2" refType="w" fact="0.281"/>
          <dgm:constr type="h" for="ch" forName="image2" refType="h" fact="0.3785"/>
          <dgm:constr type="l" for="ch" forName="imageaccent2" refType="w" fact="0.7263"/>
          <dgm:constr type="t" for="ch" forName="imageaccent2" refType="h" fact="0.7886"/>
          <dgm:constr type="w" for="ch" forName="imageaccent2" refType="w" fact="0.0329"/>
          <dgm:constr type="h" for="ch" forName="imageaccent2" refType="h" fact="0.0443"/>
          <dgm:constr type="l" for="ch" forName="text3" refType="w" fact="0.2402"/>
          <dgm:constr type="t" for="ch" forName="text3" refType="h" fact="0.2068"/>
          <dgm:constr type="w" for="ch" forName="text3" refType="w" fact="0.281"/>
          <dgm:constr type="h" for="ch" forName="text3" refType="h" fact="0.3785"/>
          <dgm:constr type="l" for="ch" forName="textaccent3" refType="w" fact="0.4307"/>
          <dgm:constr type="t" for="ch" forName="textaccent3" refType="h" fact="0.215"/>
          <dgm:constr type="w" for="ch" forName="textaccent3" refType="w" fact="0.0329"/>
          <dgm:constr type="h" for="ch" forName="textaccent3" refType="h" fact="0.0443"/>
          <dgm:constr type="l" for="ch" forName="image3" refType="w" fact="0.4796"/>
          <dgm:constr type="t" for="ch" forName="image3" refType="h" fact="0"/>
          <dgm:constr type="w" for="ch" forName="image3" refType="w" fact="0.281"/>
          <dgm:constr type="h" for="ch" forName="image3" refType="h" fact="0.3785"/>
          <dgm:constr type="l" for="ch" forName="imageaccent3" refType="w" fact="0.4879"/>
          <dgm:constr type="t" for="ch" forName="imageaccent3" refType="h" fact="0.1662"/>
          <dgm:constr type="w" for="ch" forName="imageaccent3" refType="w" fact="0.0329"/>
          <dgm:constr type="h" for="ch" forName="imageaccent3" refType="h" fact="0.0443"/>
        </dgm:constrLst>
      </dgm:if>
      <dgm:if name="Name5" axis="ch" ptType="node" func="cnt" op="equ" val="4">
        <dgm:alg type="composite">
          <dgm:param type="ar" val="1.943"/>
        </dgm:alg>
        <dgm:constrLst>
          <dgm:constr type="primFontSz" for="des" ptType="node" op="equ" val="65"/>
          <dgm:constr type="l" for="ch" forName="image2" refType="w" fact="0.5787"/>
          <dgm:constr type="t" for="ch" forName="image2" refType="h" fact="0.6208"/>
          <dgm:constr type="w" for="ch" forName="image2" refType="w" fact="0.227"/>
          <dgm:constr type="h" for="ch" forName="image2" refType="h" fact="0.3786"/>
          <dgm:constr type="l" for="ch" forName="text4" refType="w" fact="0.5787"/>
          <dgm:constr type="t" for="ch" forName="text4" refType="h" fact="0.2081"/>
          <dgm:constr type="w" for="ch" forName="text4" refType="w" fact="0.227"/>
          <dgm:constr type="h" for="ch" forName="text4" refType="h" fact="0.3786"/>
          <dgm:constr type="l" for="ch" forName="text2" refType="w" fact="0.3852"/>
          <dgm:constr type="t" for="ch" forName="text2" refType="h" fact="0.4127"/>
          <dgm:constr type="w" for="ch" forName="text2" refType="w" fact="0.227"/>
          <dgm:constr type="h" for="ch" forName="text2" refType="h" fact="0.3786"/>
          <dgm:constr type="l" for="ch" forName="image3" refType="w" fact="0.3852"/>
          <dgm:constr type="t" for="ch" forName="image3" refType="h" fact="0"/>
          <dgm:constr type="w" for="ch" forName="image3" refType="w" fact="0.227"/>
          <dgm:constr type="h" for="ch" forName="image3" refType="h" fact="0.3786"/>
          <dgm:constr type="l" for="ch" forName="text1" refType="w" fact="0.1927"/>
          <dgm:constr type="t" for="ch" forName="text1" refType="h" fact="0.6214"/>
          <dgm:constr type="w" for="ch" forName="text1" refType="w" fact="0.227"/>
          <dgm:constr type="h" for="ch" forName="text1" refType="h" fact="0.3786"/>
          <dgm:constr type="l" for="ch" forName="textaccent1" refType="w" fact="0.1998"/>
          <dgm:constr type="t" for="ch" forName="textaccent1" refType="h" fact="0.7887"/>
          <dgm:constr type="w" for="ch" forName="textaccent1" refType="w" fact="0.0265"/>
          <dgm:constr type="h" for="ch" forName="textaccent1" refType="h" fact="0.0444"/>
          <dgm:constr type="l" for="ch" forName="image1" refType="w" fact="0"/>
          <dgm:constr type="t" for="ch" forName="image1" refType="h" fact="0.4156"/>
          <dgm:constr type="w" for="ch" forName="image1" refType="w" fact="0.227"/>
          <dgm:constr type="h" for="ch" forName="image1" refType="h" fact="0.3786"/>
          <dgm:constr type="l" for="ch" forName="imageaccent1" refType="w" fact="0.1537"/>
          <dgm:constr type="t" for="ch" forName="imageaccent1" refType="h" fact="0.7417"/>
          <dgm:constr type="w" for="ch" forName="imageaccent1" refType="w" fact="0.0265"/>
          <dgm:constr type="h" for="ch" forName="imageaccent1" refType="h" fact="0.0444"/>
          <dgm:constr type="l" for="ch" forName="textaccent2" refType="w" fact="0.5407"/>
          <dgm:constr type="t" for="ch" forName="textaccent2" refType="h" fact="0.7384"/>
          <dgm:constr type="w" for="ch" forName="textaccent2" refType="w" fact="0.0265"/>
          <dgm:constr type="h" for="ch" forName="textaccent2" refType="h" fact="0.0444"/>
          <dgm:constr type="l" for="ch" forName="imageaccent2" refType="w" fact="0.5839"/>
          <dgm:constr type="t" for="ch" forName="imageaccent2" refType="h" fact="0.7904"/>
          <dgm:constr type="w" for="ch" forName="imageaccent2" refType="w" fact="0.0265"/>
          <dgm:constr type="h" for="ch" forName="imageaccent2" refType="h" fact="0.0444"/>
          <dgm:constr type="l" for="ch" forName="text3" refType="w" fact="0.1927"/>
          <dgm:constr type="t" for="ch" forName="text3" refType="h" fact="0.2087"/>
          <dgm:constr type="w" for="ch" forName="text3" refType="w" fact="0.227"/>
          <dgm:constr type="h" for="ch" forName="text3" refType="h" fact="0.3786"/>
          <dgm:constr type="l" for="ch" forName="textaccent3" refType="w" fact="0.3472"/>
          <dgm:constr type="t" for="ch" forName="textaccent3" refType="h" fact="0.2165"/>
          <dgm:constr type="w" for="ch" forName="textaccent3" refType="w" fact="0.0265"/>
          <dgm:constr type="h" for="ch" forName="textaccent3" refType="h" fact="0.0444"/>
          <dgm:constr type="l" for="ch" forName="imageaccent3" refType="w" fact="0.3904"/>
          <dgm:constr type="t" for="ch" forName="imageaccent3" refType="h" fact="0.1678"/>
          <dgm:constr type="w" for="ch" forName="imageaccent3" refType="w" fact="0.0265"/>
          <dgm:constr type="h" for="ch" forName="imageaccent3" refType="h" fact="0.0444"/>
          <dgm:constr type="l" for="ch" forName="textaccent4" refType="w" fact="0.7739"/>
          <dgm:constr type="t" for="ch" forName="textaccent4" refType="h" fact="0.3752"/>
          <dgm:constr type="w" for="ch" forName="textaccent4" refType="w" fact="0.0265"/>
          <dgm:constr type="h" for="ch" forName="textaccent4" refType="h" fact="0.0444"/>
          <dgm:constr type="l" for="ch" forName="image4" refType="w" fact="0.773"/>
          <dgm:constr type="t" for="ch" forName="image4" refType="h" fact="0.4162"/>
          <dgm:constr type="w" for="ch" forName="image4" refType="w" fact="0.227"/>
          <dgm:constr type="h" for="ch" forName="image4" refType="h" fact="0.3786"/>
          <dgm:constr type="l" for="ch" forName="imageaccent4" refType="w" fact="0.8188"/>
          <dgm:constr type="t" for="ch" forName="imageaccent4" refType="h" fact="0.4229"/>
          <dgm:constr type="w" for="ch" forName="imageaccent4" refType="w" fact="0.0265"/>
          <dgm:constr type="h" for="ch" forName="imageaccent4" refType="h" fact="0.0444"/>
        </dgm:constrLst>
      </dgm:if>
      <dgm:if name="Name6" axis="ch" ptType="node" func="cnt" op="equ" val="5">
        <dgm:alg type="composite">
          <dgm:param type="ar" val="2.3203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4193"/>
          <dgm:constr type="w" for="ch" forName="image4" refType="w" fact="0.1886"/>
          <dgm:constr type="h" for="ch" forName="image4" refType="h" fact="0.3757"/>
          <dgm:constr type="l" for="ch" forName="text5" refType="w" fact="0.6491"/>
          <dgm:constr type="t" for="ch" forName="text5" refType="h" fact="0.004"/>
          <dgm:constr type="w" for="ch" forName="text5" refType="w" fact="0.1886"/>
          <dgm:constr type="h" for="ch" forName="text5" refType="h" fact="0.3757"/>
          <dgm:constr type="l" for="ch" forName="image5" refType="w" fact="0.8114"/>
          <dgm:constr type="t" for="ch" forName="image5" refType="h" fact="0.2136"/>
          <dgm:constr type="w" for="ch" forName="image5" refType="w" fact="0.1886"/>
          <dgm:constr type="h" for="ch" forName="image5" refType="h" fact="0.3757"/>
          <dgm:constr type="l" for="ch" forName="image2" refType="w" fact="0.4868"/>
          <dgm:constr type="t" for="ch" forName="image2" refType="h" fact="0.6235"/>
          <dgm:constr type="w" for="ch" forName="image2" refType="w" fact="0.1886"/>
          <dgm:constr type="h" for="ch" forName="image2" refType="h" fact="0.3757"/>
          <dgm:constr type="l" for="ch" forName="text4" refType="w" fact="0.4868"/>
          <dgm:constr type="t" for="ch" forName="text4" refType="h" fact="0.2081"/>
          <dgm:constr type="w" for="ch" forName="text4" refType="w" fact="0.1886"/>
          <dgm:constr type="h" for="ch" forName="text4" refType="h" fact="0.3757"/>
          <dgm:constr type="l" for="ch" forName="text2" refType="w" fact="0.3246"/>
          <dgm:constr type="t" for="ch" forName="text2" refType="h" fact="0.4154"/>
          <dgm:constr type="w" for="ch" forName="text2" refType="w" fact="0.1886"/>
          <dgm:constr type="h" for="ch" forName="text2" refType="h" fact="0.3757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757"/>
          <dgm:constr type="l" for="ch" forName="text1" refType="w" fact="0.1623"/>
          <dgm:constr type="t" for="ch" forName="text1" refType="h" fact="0.6243"/>
          <dgm:constr type="w" for="ch" forName="text1" refType="w" fact="0.1886"/>
          <dgm:constr type="h" for="ch" forName="text1" refType="h" fact="0.3757"/>
          <dgm:constr type="l" for="ch" forName="text3" refType="w" fact="0.1623"/>
          <dgm:constr type="t" for="ch" forName="text3" refType="h" fact="0.2089"/>
          <dgm:constr type="w" for="ch" forName="text3" refType="w" fact="0.1886"/>
          <dgm:constr type="h" for="ch" forName="text3" refType="h" fact="0.3757"/>
          <dgm:constr type="l" for="ch" forName="textaccent1" refType="w" fact="0.1668"/>
          <dgm:constr type="t" for="ch" forName="textaccent1" refType="h" fact="0.7923"/>
          <dgm:constr type="w" for="ch" forName="textaccent1" refType="w" fact="0.022"/>
          <dgm:constr type="h" for="ch" forName="textaccent1" refType="h" fact="0.044"/>
          <dgm:constr type="l" for="ch" forName="image1" refType="w" fact="0"/>
          <dgm:constr type="t" for="ch" forName="image1" refType="h" fact="0.4166"/>
          <dgm:constr type="w" for="ch" forName="image1" refType="w" fact="0.1886"/>
          <dgm:constr type="h" for="ch" forName="image1" refType="h" fact="0.3757"/>
          <dgm:constr type="l" for="ch" forName="imageaccent1" refType="w" fact="0.1292"/>
          <dgm:constr type="t" for="ch" forName="imageaccent1" refType="h" fact="0.7424"/>
          <dgm:constr type="w" for="ch" forName="imageaccent1" refType="w" fact="0.022"/>
          <dgm:constr type="h" for="ch" forName="imageaccent1" refType="h" fact="0.044"/>
          <dgm:constr type="l" for="ch" forName="textaccent2" refType="w" fact="0.4544"/>
          <dgm:constr type="t" for="ch" forName="textaccent2" refType="h" fact="0.7404"/>
          <dgm:constr type="w" for="ch" forName="textaccent2" refType="w" fact="0.022"/>
          <dgm:constr type="h" for="ch" forName="textaccent2" refType="h" fact="0.044"/>
          <dgm:constr type="l" for="ch" forName="imageaccent2" refType="w" fact="0.4914"/>
          <dgm:constr type="t" for="ch" forName="imageaccent2" refType="h" fact="0.7907"/>
          <dgm:constr type="w" for="ch" forName="imageaccent2" refType="w" fact="0.022"/>
          <dgm:constr type="h" for="ch" forName="imageaccent2" refType="h" fact="0.044"/>
          <dgm:constr type="l" for="ch" forName="textaccent3" refType="w" fact="0.2915"/>
          <dgm:constr type="t" for="ch" forName="textaccent3" refType="h" fact="0.216"/>
          <dgm:constr type="w" for="ch" forName="textaccent3" refType="w" fact="0.022"/>
          <dgm:constr type="h" for="ch" forName="textaccent3" refType="h" fact="0.044"/>
          <dgm:constr type="l" for="ch" forName="imageaccent3" refType="w" fact="0.3299"/>
          <dgm:constr type="t" for="ch" forName="imageaccent3" refType="h" fact="0.1665"/>
          <dgm:constr type="w" for="ch" forName="imageaccent3" refType="w" fact="0.022"/>
          <dgm:constr type="h" for="ch" forName="imageaccent3" refType="h" fact="0.044"/>
          <dgm:constr type="l" for="ch" forName="textaccent4" refType="w" fact="0.65"/>
          <dgm:constr type="t" for="ch" forName="textaccent4" refType="h" fact="0.3746"/>
          <dgm:constr type="w" for="ch" forName="textaccent4" refType="w" fact="0.022"/>
          <dgm:constr type="h" for="ch" forName="textaccent4" refType="h" fact="0.044"/>
          <dgm:constr type="l" for="ch" forName="imageaccent4" refType="w" fact="0.6859"/>
          <dgm:constr type="t" for="ch" forName="imageaccent4" refType="h" fact="0.4261"/>
          <dgm:constr type="w" for="ch" forName="imageaccent4" refType="w" fact="0.022"/>
          <dgm:constr type="h" for="ch" forName="imageaccent4" refType="h" fact="0.044"/>
          <dgm:constr type="l" for="ch" forName="textaccent5" refType="w" fact="0.8123"/>
          <dgm:constr type="t" for="ch" forName="textaccent5" refType="h" fact="0.1724"/>
          <dgm:constr type="w" for="ch" forName="textaccent5" refType="w" fact="0.022"/>
          <dgm:constr type="h" for="ch" forName="textaccent5" refType="h" fact="0.044"/>
          <dgm:constr type="l" for="ch" forName="imageaccent5" refType="w" fact="0.849"/>
          <dgm:constr type="t" for="ch" forName="imageaccent5" refType="h" fact="0.222"/>
          <dgm:constr type="w" for="ch" forName="imageaccent5" refType="w" fact="0.022"/>
          <dgm:constr type="h" for="ch" forName="imageaccent5" refType="h" fact="0.044"/>
        </dgm:constrLst>
      </dgm:if>
      <dgm:if name="Name7" axis="ch" ptType="node" func="cnt" op="equ" val="6">
        <dgm:alg type="composite">
          <dgm:param type="ar" val="1.9179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3466"/>
          <dgm:constr type="w" for="ch" forName="image4" refType="w" fact="0.1886"/>
          <dgm:constr type="h" for="ch" forName="image4" refType="h" fact="0.3106"/>
          <dgm:constr type="l" for="ch" forName="text5" refType="w" fact="0.6491"/>
          <dgm:constr type="t" for="ch" forName="text5" refType="h" fact="0.0033"/>
          <dgm:constr type="w" for="ch" forName="text5" refType="w" fact="0.1886"/>
          <dgm:constr type="h" for="ch" forName="text5" refType="h" fact="0.3106"/>
          <dgm:constr type="l" for="ch" forName="image5" refType="w" fact="0.8114"/>
          <dgm:constr type="t" for="ch" forName="image5" refType="h" fact="0.1766"/>
          <dgm:constr type="w" for="ch" forName="image5" refType="w" fact="0.1886"/>
          <dgm:constr type="h" for="ch" forName="image5" refType="h" fact="0.3106"/>
          <dgm:constr type="l" for="ch" forName="image2" refType="w" fact="0.4868"/>
          <dgm:constr type="t" for="ch" forName="image2" refType="h" fact="0.5154"/>
          <dgm:constr type="w" for="ch" forName="image2" refType="w" fact="0.1886"/>
          <dgm:constr type="h" for="ch" forName="image2" refType="h" fact="0.3106"/>
          <dgm:constr type="l" for="ch" forName="text4" refType="w" fact="0.4868"/>
          <dgm:constr type="t" for="ch" forName="text4" refType="h" fact="0.172"/>
          <dgm:constr type="w" for="ch" forName="text4" refType="w" fact="0.1886"/>
          <dgm:constr type="h" for="ch" forName="text4" refType="h" fact="0.3106"/>
          <dgm:constr type="l" for="ch" forName="text2" refType="w" fact="0.3246"/>
          <dgm:constr type="t" for="ch" forName="text2" refType="h" fact="0.3434"/>
          <dgm:constr type="w" for="ch" forName="text2" refType="w" fact="0.1886"/>
          <dgm:constr type="h" for="ch" forName="text2" refType="h" fact="0.3106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3106"/>
          <dgm:constr type="l" for="ch" forName="text1" refType="w" fact="0.1623"/>
          <dgm:constr type="t" for="ch" forName="text1" refType="h" fact="0.516"/>
          <dgm:constr type="w" for="ch" forName="text1" refType="w" fact="0.1886"/>
          <dgm:constr type="h" for="ch" forName="text1" refType="h" fact="0.3106"/>
          <dgm:constr type="l" for="ch" forName="text3" refType="w" fact="0.1623"/>
          <dgm:constr type="t" for="ch" forName="text3" refType="h" fact="0.1727"/>
          <dgm:constr type="w" for="ch" forName="text3" refType="w" fact="0.1886"/>
          <dgm:constr type="h" for="ch" forName="text3" refType="h" fact="0.3106"/>
          <dgm:constr type="l" for="ch" forName="textaccent1" refType="w" fact="0.1668"/>
          <dgm:constr type="t" for="ch" forName="textaccent1" refType="h" fact="0.6549"/>
          <dgm:constr type="w" for="ch" forName="textaccent1" refType="w" fact="0.022"/>
          <dgm:constr type="h" for="ch" forName="textaccent1" refType="h" fact="0.0364"/>
          <dgm:constr type="l" for="ch" forName="image1" refType="w" fact="0"/>
          <dgm:constr type="t" for="ch" forName="image1" refType="h" fact="0.3443"/>
          <dgm:constr type="w" for="ch" forName="image1" refType="w" fact="0.1886"/>
          <dgm:constr type="h" for="ch" forName="image1" refType="h" fact="0.3106"/>
          <dgm:constr type="l" for="ch" forName="imageaccent1" refType="w" fact="0.1292"/>
          <dgm:constr type="t" for="ch" forName="imageaccent1" refType="h" fact="0.6137"/>
          <dgm:constr type="w" for="ch" forName="imageaccent1" refType="w" fact="0.022"/>
          <dgm:constr type="h" for="ch" forName="imageaccent1" refType="h" fact="0.0364"/>
          <dgm:constr type="l" for="ch" forName="textaccent2" refType="w" fact="0.4544"/>
          <dgm:constr type="t" for="ch" forName="textaccent2" refType="h" fact="0.612"/>
          <dgm:constr type="w" for="ch" forName="textaccent2" refType="w" fact="0.022"/>
          <dgm:constr type="h" for="ch" forName="textaccent2" refType="h" fact="0.0364"/>
          <dgm:constr type="l" for="ch" forName="imageaccent2" refType="w" fact="0.4914"/>
          <dgm:constr type="t" for="ch" forName="imageaccent2" refType="h" fact="0.6536"/>
          <dgm:constr type="w" for="ch" forName="imageaccent2" refType="w" fact="0.022"/>
          <dgm:constr type="h" for="ch" forName="imageaccent2" refType="h" fact="0.0364"/>
          <dgm:constr type="l" for="ch" forName="textaccent3" refType="w" fact="0.2915"/>
          <dgm:constr type="t" for="ch" forName="textaccent3" refType="h" fact="0.1786"/>
          <dgm:constr type="w" for="ch" forName="textaccent3" refType="w" fact="0.022"/>
          <dgm:constr type="h" for="ch" forName="textaccent3" refType="h" fact="0.0364"/>
          <dgm:constr type="l" for="ch" forName="imageaccent3" refType="w" fact="0.3299"/>
          <dgm:constr type="t" for="ch" forName="imageaccent3" refType="h" fact="0.1376"/>
          <dgm:constr type="w" for="ch" forName="imageaccent3" refType="w" fact="0.022"/>
          <dgm:constr type="h" for="ch" forName="imageaccent3" refType="h" fact="0.0364"/>
          <dgm:constr type="l" for="ch" forName="textaccent4" refType="w" fact="0.65"/>
          <dgm:constr type="t" for="ch" forName="textaccent4" refType="h" fact="0.3096"/>
          <dgm:constr type="w" for="ch" forName="textaccent4" refType="w" fact="0.022"/>
          <dgm:constr type="h" for="ch" forName="textaccent4" refType="h" fact="0.0364"/>
          <dgm:constr type="l" for="ch" forName="imageaccent4" refType="w" fact="0.6859"/>
          <dgm:constr type="t" for="ch" forName="imageaccent4" refType="h" fact="0.3522"/>
          <dgm:constr type="w" for="ch" forName="imageaccent4" refType="w" fact="0.022"/>
          <dgm:constr type="h" for="ch" forName="imageaccent4" refType="h" fact="0.0364"/>
          <dgm:constr type="l" for="ch" forName="textaccent5" refType="w" fact="0.8123"/>
          <dgm:constr type="t" for="ch" forName="textaccent5" refType="h" fact="0.1425"/>
          <dgm:constr type="w" for="ch" forName="textaccent5" refType="w" fact="0.022"/>
          <dgm:constr type="h" for="ch" forName="textaccent5" refType="h" fact="0.0364"/>
          <dgm:constr type="l" for="ch" forName="imageaccent5" refType="w" fact="0.849"/>
          <dgm:constr type="t" for="ch" forName="imageaccent5" refType="h" fact="0.1835"/>
          <dgm:constr type="w" for="ch" forName="imageaccent5" refType="w" fact="0.022"/>
          <dgm:constr type="h" for="ch" forName="imageaccent5" refType="h" fact="0.0364"/>
          <dgm:constr type="l" for="ch" forName="image6" refType="w" fact="0.6491"/>
          <dgm:constr type="t" for="ch" forName="image6" refType="h" fact="0.6894"/>
          <dgm:constr type="w" for="ch" forName="image6" refType="w" fact="0.1886"/>
          <dgm:constr type="h" for="ch" forName="image6" refType="h" fact="0.3106"/>
          <dgm:constr type="l" for="ch" forName="text6" refType="w" fact="0.8114"/>
          <dgm:constr type="t" for="ch" forName="text6" refType="h" fact="0.5194"/>
          <dgm:constr type="w" for="ch" forName="text6" refType="w" fact="0.1886"/>
          <dgm:constr type="h" for="ch" forName="text6" refType="h" fact="0.3106"/>
          <dgm:constr type="l" for="ch" forName="imageaccent6" refType="w" fact="0.8138"/>
          <dgm:constr type="t" for="ch" forName="imageaccent6" refType="h" fact="0.8257"/>
          <dgm:constr type="w" for="ch" forName="imageaccent6" refType="w" fact="0.022"/>
          <dgm:constr type="h" for="ch" forName="imageaccent6" refType="h" fact="0.0364"/>
          <dgm:constr type="l" for="ch" forName="textaccent6" refType="w" fact="0.8488"/>
          <dgm:constr type="t" for="ch" forName="textaccent6" refType="h" fact="0.7914"/>
          <dgm:constr type="w" for="ch" forName="textaccent6" refType="w" fact="0.022"/>
          <dgm:constr type="h" for="ch" forName="textaccent6" refType="h" fact="0.0364"/>
        </dgm:constrLst>
      </dgm:if>
      <dgm:if name="Name8" axis="ch" ptType="node" func="cnt" op="equ" val="7">
        <dgm:alg type="composite">
          <dgm:param type="ar" val="1.6382"/>
        </dgm:alg>
        <dgm:constrLst>
          <dgm:constr type="primFontSz" for="des" ptType="node" op="equ" val="65"/>
          <dgm:constr type="l" for="ch" forName="image4" refType="w" fact="0.6491"/>
          <dgm:constr type="t" for="ch" forName="image4" refType="h" fact="0.2961"/>
          <dgm:constr type="w" for="ch" forName="image4" refType="w" fact="0.1886"/>
          <dgm:constr type="h" for="ch" forName="image4" refType="h" fact="0.2653"/>
          <dgm:constr type="l" for="ch" forName="text5" refType="w" fact="0.6491"/>
          <dgm:constr type="t" for="ch" forName="text5" refType="h" fact="0.0028"/>
          <dgm:constr type="w" for="ch" forName="text5" refType="w" fact="0.1886"/>
          <dgm:constr type="h" for="ch" forName="text5" refType="h" fact="0.2653"/>
          <dgm:constr type="l" for="ch" forName="image5" refType="w" fact="0.8114"/>
          <dgm:constr type="t" for="ch" forName="image5" refType="h" fact="0.1508"/>
          <dgm:constr type="w" for="ch" forName="image5" refType="w" fact="0.1886"/>
          <dgm:constr type="h" for="ch" forName="image5" refType="h" fact="0.2653"/>
          <dgm:constr type="l" for="ch" forName="image2" refType="w" fact="0.4868"/>
          <dgm:constr type="t" for="ch" forName="image2" refType="h" fact="0.4402"/>
          <dgm:constr type="w" for="ch" forName="image2" refType="w" fact="0.1886"/>
          <dgm:constr type="h" for="ch" forName="image2" refType="h" fact="0.2653"/>
          <dgm:constr type="l" for="ch" forName="text4" refType="w" fact="0.4868"/>
          <dgm:constr type="t" for="ch" forName="text4" refType="h" fact="0.1469"/>
          <dgm:constr type="w" for="ch" forName="text4" refType="w" fact="0.1886"/>
          <dgm:constr type="h" for="ch" forName="text4" refType="h" fact="0.2653"/>
          <dgm:constr type="l" for="ch" forName="text2" refType="w" fact="0.3246"/>
          <dgm:constr type="t" for="ch" forName="text2" refType="h" fact="0.2933"/>
          <dgm:constr type="w" for="ch" forName="text2" refType="w" fact="0.1886"/>
          <dgm:constr type="h" for="ch" forName="text2" refType="h" fact="0.2653"/>
          <dgm:constr type="l" for="ch" forName="image3" refType="w" fact="0.3246"/>
          <dgm:constr type="t" for="ch" forName="image3" refType="h" fact="0"/>
          <dgm:constr type="w" for="ch" forName="image3" refType="w" fact="0.1886"/>
          <dgm:constr type="h" for="ch" forName="image3" refType="h" fact="0.2653"/>
          <dgm:constr type="l" for="ch" forName="text1" refType="w" fact="0.1623"/>
          <dgm:constr type="t" for="ch" forName="text1" refType="h" fact="0.4408"/>
          <dgm:constr type="w" for="ch" forName="text1" refType="w" fact="0.1886"/>
          <dgm:constr type="h" for="ch" forName="text1" refType="h" fact="0.2653"/>
          <dgm:constr type="l" for="ch" forName="text3" refType="w" fact="0.1623"/>
          <dgm:constr type="t" for="ch" forName="text3" refType="h" fact="0.1475"/>
          <dgm:constr type="w" for="ch" forName="text3" refType="w" fact="0.1886"/>
          <dgm:constr type="h" for="ch" forName="text3" refType="h" fact="0.2653"/>
          <dgm:constr type="l" for="ch" forName="textaccent1" refType="w" fact="0.1668"/>
          <dgm:constr type="t" for="ch" forName="textaccent1" refType="h" fact="0.5594"/>
          <dgm:constr type="w" for="ch" forName="textaccent1" refType="w" fact="0.022"/>
          <dgm:constr type="h" for="ch" forName="textaccent1" refType="h" fact="0.0311"/>
          <dgm:constr type="l" for="ch" forName="image1" refType="w" fact="0"/>
          <dgm:constr type="t" for="ch" forName="image1" refType="h" fact="0.2941"/>
          <dgm:constr type="w" for="ch" forName="image1" refType="w" fact="0.1886"/>
          <dgm:constr type="h" for="ch" forName="image1" refType="h" fact="0.2653"/>
          <dgm:constr type="l" for="ch" forName="imageaccent1" refType="w" fact="0.1292"/>
          <dgm:constr type="t" for="ch" forName="imageaccent1" refType="h" fact="0.5242"/>
          <dgm:constr type="w" for="ch" forName="imageaccent1" refType="w" fact="0.022"/>
          <dgm:constr type="h" for="ch" forName="imageaccent1" refType="h" fact="0.0311"/>
          <dgm:constr type="l" for="ch" forName="textaccent2" refType="w" fact="0.4544"/>
          <dgm:constr type="t" for="ch" forName="textaccent2" refType="h" fact="0.5228"/>
          <dgm:constr type="w" for="ch" forName="textaccent2" refType="w" fact="0.022"/>
          <dgm:constr type="h" for="ch" forName="textaccent2" refType="h" fact="0.0311"/>
          <dgm:constr type="l" for="ch" forName="imageaccent2" refType="w" fact="0.4914"/>
          <dgm:constr type="t" for="ch" forName="imageaccent2" refType="h" fact="0.5583"/>
          <dgm:constr type="w" for="ch" forName="imageaccent2" refType="w" fact="0.022"/>
          <dgm:constr type="h" for="ch" forName="imageaccent2" refType="h" fact="0.0311"/>
          <dgm:constr type="l" for="ch" forName="textaccent3" refType="w" fact="0.2907"/>
          <dgm:constr type="t" for="ch" forName="textaccent3" refType="h" fact="0.1511"/>
          <dgm:constr type="w" for="ch" forName="textaccent3" refType="w" fact="0.022"/>
          <dgm:constr type="h" for="ch" forName="textaccent3" refType="h" fact="0.0311"/>
          <dgm:constr type="l" for="ch" forName="imageaccent3" refType="w" fact="0.3299"/>
          <dgm:constr type="t" for="ch" forName="imageaccent3" refType="h" fact="0.1175"/>
          <dgm:constr type="w" for="ch" forName="imageaccent3" refType="w" fact="0.022"/>
          <dgm:constr type="h" for="ch" forName="imageaccent3" refType="h" fact="0.0311"/>
          <dgm:constr type="l" for="ch" forName="textaccent4" refType="w" fact="0.65"/>
          <dgm:constr type="t" for="ch" forName="textaccent4" refType="h" fact="0.2645"/>
          <dgm:constr type="w" for="ch" forName="textaccent4" refType="w" fact="0.022"/>
          <dgm:constr type="h" for="ch" forName="textaccent4" refType="h" fact="0.0311"/>
          <dgm:constr type="l" for="ch" forName="imageaccent4" refType="w" fact="0.6859"/>
          <dgm:constr type="t" for="ch" forName="imageaccent4" refType="h" fact="0.3008"/>
          <dgm:constr type="w" for="ch" forName="imageaccent4" refType="w" fact="0.022"/>
          <dgm:constr type="h" for="ch" forName="imageaccent4" refType="h" fact="0.0311"/>
          <dgm:constr type="l" for="ch" forName="textaccent5" refType="w" fact="0.8123"/>
          <dgm:constr type="t" for="ch" forName="textaccent5" refType="h" fact="0.1217"/>
          <dgm:constr type="w" for="ch" forName="textaccent5" refType="w" fact="0.022"/>
          <dgm:constr type="h" for="ch" forName="textaccent5" refType="h" fact="0.0311"/>
          <dgm:constr type="l" for="ch" forName="imageaccent5" refType="w" fact="0.849"/>
          <dgm:constr type="t" for="ch" forName="imageaccent5" refType="h" fact="0.1567"/>
          <dgm:constr type="w" for="ch" forName="imageaccent5" refType="w" fact="0.022"/>
          <dgm:constr type="h" for="ch" forName="imageaccent5" refType="h" fact="0.0311"/>
          <dgm:constr type="l" for="ch" forName="image6" refType="w" fact="0.6491"/>
          <dgm:constr type="t" for="ch" forName="image6" refType="h" fact="0.5889"/>
          <dgm:constr type="w" for="ch" forName="image6" refType="w" fact="0.1886"/>
          <dgm:constr type="h" for="ch" forName="image6" refType="h" fact="0.2653"/>
          <dgm:constr type="l" for="ch" forName="text6" refType="w" fact="0.8114"/>
          <dgm:constr type="t" for="ch" forName="text6" refType="h" fact="0.4436"/>
          <dgm:constr type="w" for="ch" forName="text6" refType="w" fact="0.1886"/>
          <dgm:constr type="h" for="ch" forName="text6" refType="h" fact="0.2653"/>
          <dgm:constr type="l" for="ch" forName="imageaccent6" refType="w" fact="0.8138"/>
          <dgm:constr type="t" for="ch" forName="imageaccent6" refType="h" fact="0.7053"/>
          <dgm:constr type="w" for="ch" forName="imageaccent6" refType="w" fact="0.022"/>
          <dgm:constr type="h" for="ch" forName="imageaccent6" refType="h" fact="0.0311"/>
          <dgm:constr type="l" for="ch" forName="textaccent6" refType="w" fact="0.8488"/>
          <dgm:constr type="t" for="ch" forName="textaccent6" refType="h" fact="0.676"/>
          <dgm:constr type="w" for="ch" forName="textaccent6" refType="w" fact="0.022"/>
          <dgm:constr type="h" for="ch" forName="textaccent6" refType="h" fact="0.0311"/>
          <dgm:constr type="l" for="ch" forName="text7" refType="w" fact="0.3244"/>
          <dgm:constr type="t" for="ch" forName="text7" refType="h" fact="0.5872"/>
          <dgm:constr type="w" for="ch" forName="text7" refType="w" fact="0.1886"/>
          <dgm:constr type="h" for="ch" forName="text7" refType="h" fact="0.2653"/>
          <dgm:constr type="l" for="ch" forName="image7" refType="w" fact="0.1622"/>
          <dgm:constr type="t" for="ch" forName="image7" refType="h" fact="0.7347"/>
          <dgm:constr type="w" for="ch" forName="image7" refType="w" fact="0.1886"/>
          <dgm:constr type="h" for="ch" forName="image7" refType="h" fact="0.2653"/>
          <dgm:constr type="l" for="ch" forName="imageaccent7" refType="w" fact="0.2905"/>
          <dgm:constr type="t" for="ch" forName="imageaccent7" refType="h" fact="0.7384"/>
          <dgm:constr type="w" for="ch" forName="imageaccent7" refType="w" fact="0.022"/>
          <dgm:constr type="h" for="ch" forName="imageaccent7" refType="h" fact="0.0311"/>
          <dgm:constr type="l" for="ch" forName="textaccent7" refType="w" fact="0.3298"/>
          <dgm:constr type="t" for="ch" forName="textaccent7" refType="h" fact="0.7048"/>
          <dgm:constr type="w" for="ch" forName="textaccent7" refType="w" fact="0.022"/>
          <dgm:constr type="h" for="ch" forName="textaccent7" refType="h" fact="0.0311"/>
        </dgm:constrLst>
      </dgm:if>
      <dgm:if name="Name9" axis="ch" ptType="node" func="cnt" op="equ" val="8">
        <dgm:alg type="composite">
          <dgm:param type="ar" val="1.8974"/>
        </dgm:alg>
        <dgm:constrLst>
          <dgm:constr type="primFontSz" for="des" ptType="node" op="equ" val="65"/>
          <dgm:constr type="l" for="ch" forName="image4" refType="w" fact="0.5589"/>
          <dgm:constr type="t" for="ch" forName="image4" refType="h" fact="0.2952"/>
          <dgm:constr type="w" for="ch" forName="image4" refType="w" fact="0.1624"/>
          <dgm:constr type="h" for="ch" forName="image4" refType="h" fact="0.2645"/>
          <dgm:constr type="l" for="ch" forName="text5" refType="w" fact="0.5589"/>
          <dgm:constr type="t" for="ch" forName="text5" refType="h" fact="0.0028"/>
          <dgm:constr type="w" for="ch" forName="text5" refType="w" fact="0.1624"/>
          <dgm:constr type="h" for="ch" forName="text5" refType="h" fact="0.2645"/>
          <dgm:constr type="l" for="ch" forName="image5" refType="w" fact="0.6986"/>
          <dgm:constr type="t" for="ch" forName="image5" refType="h" fact="0.1504"/>
          <dgm:constr type="w" for="ch" forName="image5" refType="w" fact="0.1624"/>
          <dgm:constr type="h" for="ch" forName="image5" refType="h" fact="0.2645"/>
          <dgm:constr type="l" for="ch" forName="image2" refType="w" fact="0.4192"/>
          <dgm:constr type="t" for="ch" forName="image2" refType="h" fact="0.439"/>
          <dgm:constr type="w" for="ch" forName="image2" refType="w" fact="0.1624"/>
          <dgm:constr type="h" for="ch" forName="image2" refType="h" fact="0.2645"/>
          <dgm:constr type="l" for="ch" forName="text4" refType="w" fact="0.4192"/>
          <dgm:constr type="t" for="ch" forName="text4" refType="h" fact="0.1465"/>
          <dgm:constr type="w" for="ch" forName="text4" refType="w" fact="0.1624"/>
          <dgm:constr type="h" for="ch" forName="text4" refType="h" fact="0.2645"/>
          <dgm:constr type="l" for="ch" forName="text2" refType="w" fact="0.2794"/>
          <dgm:constr type="t" for="ch" forName="text2" refType="h" fact="0.2925"/>
          <dgm:constr type="w" for="ch" forName="text2" refType="w" fact="0.1624"/>
          <dgm:constr type="h" for="ch" forName="text2" refType="h" fact="0.2645"/>
          <dgm:constr type="l" for="ch" forName="image3" refType="w" fact="0.2794"/>
          <dgm:constr type="t" for="ch" forName="image3" refType="h" fact="0"/>
          <dgm:constr type="w" for="ch" forName="image3" refType="w" fact="0.1624"/>
          <dgm:constr type="h" for="ch" forName="image3" refType="h" fact="0.2645"/>
          <dgm:constr type="l" for="ch" forName="text1" refType="w" fact="0.1397"/>
          <dgm:constr type="t" for="ch" forName="text1" refType="h" fact="0.4395"/>
          <dgm:constr type="w" for="ch" forName="text1" refType="w" fact="0.1624"/>
          <dgm:constr type="h" for="ch" forName="text1" refType="h" fact="0.2645"/>
          <dgm:constr type="l" for="ch" forName="text3" refType="w" fact="0.1397"/>
          <dgm:constr type="t" for="ch" forName="text3" refType="h" fact="0.1471"/>
          <dgm:constr type="w" for="ch" forName="text3" refType="w" fact="0.1624"/>
          <dgm:constr type="h" for="ch" forName="text3" refType="h" fact="0.2645"/>
          <dgm:constr type="l" for="ch" forName="textaccent1" refType="w" fact="0.1436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4"/>
          <dgm:constr type="h" for="ch" forName="image1" refType="h" fact="0.2645"/>
          <dgm:constr type="l" for="ch" forName="imageaccent1" refType="w" fact="0.1112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2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31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2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41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6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5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93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1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9"/>
          <dgm:constr type="t" for="ch" forName="image6" refType="h" fact="0.5872"/>
          <dgm:constr type="w" for="ch" forName="image6" refType="w" fact="0.1624"/>
          <dgm:constr type="h" for="ch" forName="image6" refType="h" fact="0.2645"/>
          <dgm:constr type="l" for="ch" forName="text6" refType="w" fact="0.6986"/>
          <dgm:constr type="t" for="ch" forName="text6" refType="h" fact="0.4424"/>
          <dgm:constr type="w" for="ch" forName="text6" refType="w" fact="0.1624"/>
          <dgm:constr type="h" for="ch" forName="text6" refType="h" fact="0.2645"/>
          <dgm:constr type="l" for="ch" forName="imageaccent6" refType="w" fact="0.7007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8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3"/>
          <dgm:constr type="t" for="ch" forName="text7" refType="h" fact="0.5856"/>
          <dgm:constr type="w" for="ch" forName="text7" refType="w" fact="0.1624"/>
          <dgm:constr type="h" for="ch" forName="text7" refType="h" fact="0.2645"/>
          <dgm:constr type="l" for="ch" forName="image7" refType="w" fact="0.1396"/>
          <dgm:constr type="t" for="ch" forName="image7" refType="h" fact="0.7326"/>
          <dgm:constr type="w" for="ch" forName="image7" refType="w" fact="0.1624"/>
          <dgm:constr type="h" for="ch" forName="image7" refType="h" fact="0.2645"/>
          <dgm:constr type="l" for="ch" forName="imageaccent7" refType="w" fact="0.2501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4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9"/>
          <dgm:constr type="t" for="ch" forName="image8" refType="h" fact="0.7355"/>
          <dgm:constr type="w" for="ch" forName="image8" refType="w" fact="0.1624"/>
          <dgm:constr type="h" for="ch" forName="image8" refType="h" fact="0.2645"/>
          <dgm:constr type="l" for="ch" forName="text8" refType="w" fact="0.8376"/>
          <dgm:constr type="t" for="ch" forName="text8" refType="h" fact="0.5906"/>
          <dgm:constr type="w" for="ch" forName="text8" refType="w" fact="0.1624"/>
          <dgm:constr type="h" for="ch" forName="text8" refType="h" fact="0.2645"/>
          <dgm:constr type="l" for="ch" forName="imageaccent8" refType="w" fact="0.8397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8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</dgm:constrLst>
      </dgm:if>
      <dgm:if name="Name10" axis="ch" ptType="node" func="cnt" op="equ" val="9">
        <dgm:alg type="composite">
          <dgm:param type="ar" val="1.8986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952"/>
          <dgm:constr type="w" for="ch" forName="image4" refType="w" fact="0.1623"/>
          <dgm:constr type="h" for="ch" forName="image4" refType="h" fact="0.2645"/>
          <dgm:constr type="l" for="ch" forName="text5" refType="w" fact="0.5585"/>
          <dgm:constr type="t" for="ch" forName="text5" refType="h" fact="0.0028"/>
          <dgm:constr type="w" for="ch" forName="text5" refType="w" fact="0.1623"/>
          <dgm:constr type="h" for="ch" forName="text5" refType="h" fact="0.2645"/>
          <dgm:constr type="l" for="ch" forName="image5" refType="w" fact="0.6982"/>
          <dgm:constr type="t" for="ch" forName="image5" refType="h" fact="0.1504"/>
          <dgm:constr type="w" for="ch" forName="image5" refType="w" fact="0.1623"/>
          <dgm:constr type="h" for="ch" forName="image5" refType="h" fact="0.2645"/>
          <dgm:constr type="l" for="ch" forName="image2" refType="w" fact="0.4189"/>
          <dgm:constr type="t" for="ch" forName="image2" refType="h" fact="0.439"/>
          <dgm:constr type="w" for="ch" forName="image2" refType="w" fact="0.1623"/>
          <dgm:constr type="h" for="ch" forName="image2" refType="h" fact="0.2645"/>
          <dgm:constr type="l" for="ch" forName="text4" refType="w" fact="0.4189"/>
          <dgm:constr type="t" for="ch" forName="text4" refType="h" fact="0.1465"/>
          <dgm:constr type="w" for="ch" forName="text4" refType="w" fact="0.1623"/>
          <dgm:constr type="h" for="ch" forName="text4" refType="h" fact="0.2645"/>
          <dgm:constr type="l" for="ch" forName="text2" refType="w" fact="0.2793"/>
          <dgm:constr type="t" for="ch" forName="text2" refType="h" fact="0.2925"/>
          <dgm:constr type="w" for="ch" forName="text2" refType="w" fact="0.1623"/>
          <dgm:constr type="h" for="ch" forName="text2" refType="h" fact="0.2645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645"/>
          <dgm:constr type="l" for="ch" forName="text1" refType="w" fact="0.1396"/>
          <dgm:constr type="t" for="ch" forName="text1" refType="h" fact="0.4395"/>
          <dgm:constr type="w" for="ch" forName="text1" refType="w" fact="0.1623"/>
          <dgm:constr type="h" for="ch" forName="text1" refType="h" fact="0.2645"/>
          <dgm:constr type="l" for="ch" forName="text3" refType="w" fact="0.1396"/>
          <dgm:constr type="t" for="ch" forName="text3" refType="h" fact="0.1471"/>
          <dgm:constr type="w" for="ch" forName="text3" refType="w" fact="0.1623"/>
          <dgm:constr type="h" for="ch" forName="text3" refType="h" fact="0.2645"/>
          <dgm:constr type="l" for="ch" forName="textaccent1" refType="w" fact="0.1435"/>
          <dgm:constr type="t" for="ch" forName="textaccent1" refType="h" fact="0.5578"/>
          <dgm:constr type="w" for="ch" forName="textaccent1" refType="w" fact="0.0189"/>
          <dgm:constr type="h" for="ch" forName="textaccent1" refType="h" fact="0.031"/>
          <dgm:constr type="l" for="ch" forName="image1" refType="w" fact="0"/>
          <dgm:constr type="t" for="ch" forName="image1" refType="h" fact="0.2933"/>
          <dgm:constr type="w" for="ch" forName="image1" refType="w" fact="0.1623"/>
          <dgm:constr type="h" for="ch" forName="image1" refType="h" fact="0.2645"/>
          <dgm:constr type="l" for="ch" forName="imageaccent1" refType="w" fact="0.1111"/>
          <dgm:constr type="t" for="ch" forName="imageaccent1" refType="h" fact="0.5227"/>
          <dgm:constr type="w" for="ch" forName="imageaccent1" refType="w" fact="0.0189"/>
          <dgm:constr type="h" for="ch" forName="imageaccent1" refType="h" fact="0.031"/>
          <dgm:constr type="l" for="ch" forName="textaccent2" refType="w" fact="0.391"/>
          <dgm:constr type="t" for="ch" forName="textaccent2" refType="h" fact="0.5213"/>
          <dgm:constr type="w" for="ch" forName="textaccent2" refType="w" fact="0.0189"/>
          <dgm:constr type="h" for="ch" forName="textaccent2" refType="h" fact="0.031"/>
          <dgm:constr type="l" for="ch" forName="imageaccent2" refType="w" fact="0.4228"/>
          <dgm:constr type="t" for="ch" forName="imageaccent2" refType="h" fact="0.5567"/>
          <dgm:constr type="w" for="ch" forName="imageaccent2" refType="w" fact="0.0189"/>
          <dgm:constr type="h" for="ch" forName="imageaccent2" refType="h" fact="0.031"/>
          <dgm:constr type="l" for="ch" forName="textaccent3" refType="w" fact="0.2501"/>
          <dgm:constr type="t" for="ch" forName="textaccent3" refType="h" fact="0.1507"/>
          <dgm:constr type="w" for="ch" forName="textaccent3" refType="w" fact="0.0189"/>
          <dgm:constr type="h" for="ch" forName="textaccent3" refType="h" fact="0.031"/>
          <dgm:constr type="l" for="ch" forName="imageaccent3" refType="w" fact="0.2839"/>
          <dgm:constr type="t" for="ch" forName="imageaccent3" refType="h" fact="0.1172"/>
          <dgm:constr type="w" for="ch" forName="imageaccent3" refType="w" fact="0.0189"/>
          <dgm:constr type="h" for="ch" forName="imageaccent3" refType="h" fact="0.031"/>
          <dgm:constr type="l" for="ch" forName="textaccent4" refType="w" fact="0.5593"/>
          <dgm:constr type="t" for="ch" forName="textaccent4" refType="h" fact="0.2637"/>
          <dgm:constr type="w" for="ch" forName="textaccent4" refType="w" fact="0.0189"/>
          <dgm:constr type="h" for="ch" forName="textaccent4" refType="h" fact="0.031"/>
          <dgm:constr type="l" for="ch" forName="imageaccent4" refType="w" fact="0.5901"/>
          <dgm:constr type="t" for="ch" forName="imageaccent4" refType="h" fact="0.3"/>
          <dgm:constr type="w" for="ch" forName="imageaccent4" refType="w" fact="0.0189"/>
          <dgm:constr type="h" for="ch" forName="imageaccent4" refType="h" fact="0.031"/>
          <dgm:constr type="l" for="ch" forName="textaccent5" refType="w" fact="0.6989"/>
          <dgm:constr type="t" for="ch" forName="textaccent5" refType="h" fact="0.1214"/>
          <dgm:constr type="w" for="ch" forName="textaccent5" refType="w" fact="0.0189"/>
          <dgm:constr type="h" for="ch" forName="textaccent5" refType="h" fact="0.031"/>
          <dgm:constr type="l" for="ch" forName="imageaccent5" refType="w" fact="0.7305"/>
          <dgm:constr type="t" for="ch" forName="imageaccent5" refType="h" fact="0.1563"/>
          <dgm:constr type="w" for="ch" forName="imageaccent5" refType="w" fact="0.0189"/>
          <dgm:constr type="h" for="ch" forName="imageaccent5" refType="h" fact="0.031"/>
          <dgm:constr type="l" for="ch" forName="image6" refType="w" fact="0.5585"/>
          <dgm:constr type="t" for="ch" forName="image6" refType="h" fact="0.5872"/>
          <dgm:constr type="w" for="ch" forName="image6" refType="w" fact="0.1623"/>
          <dgm:constr type="h" for="ch" forName="image6" refType="h" fact="0.2645"/>
          <dgm:constr type="l" for="ch" forName="text6" refType="w" fact="0.6982"/>
          <dgm:constr type="t" for="ch" forName="text6" refType="h" fact="0.4424"/>
          <dgm:constr type="w" for="ch" forName="text6" refType="w" fact="0.1623"/>
          <dgm:constr type="h" for="ch" forName="text6" refType="h" fact="0.2645"/>
          <dgm:constr type="l" for="ch" forName="imageaccent6" refType="w" fact="0.7002"/>
          <dgm:constr type="t" for="ch" forName="imageaccent6" refType="h" fact="0.7033"/>
          <dgm:constr type="w" for="ch" forName="imageaccent6" refType="w" fact="0.0189"/>
          <dgm:constr type="h" for="ch" forName="imageaccent6" refType="h" fact="0.031"/>
          <dgm:constr type="l" for="ch" forName="textaccent6" refType="w" fact="0.7303"/>
          <dgm:constr type="t" for="ch" forName="textaccent6" refType="h" fact="0.6741"/>
          <dgm:constr type="w" for="ch" forName="textaccent6" refType="w" fact="0.0189"/>
          <dgm:constr type="h" for="ch" forName="textaccent6" refType="h" fact="0.031"/>
          <dgm:constr type="l" for="ch" forName="text7" refType="w" fact="0.2792"/>
          <dgm:constr type="t" for="ch" forName="text7" refType="h" fact="0.5856"/>
          <dgm:constr type="w" for="ch" forName="text7" refType="w" fact="0.1623"/>
          <dgm:constr type="h" for="ch" forName="text7" refType="h" fact="0.2645"/>
          <dgm:constr type="l" for="ch" forName="image7" refType="w" fact="0.1395"/>
          <dgm:constr type="t" for="ch" forName="image7" refType="h" fact="0.7326"/>
          <dgm:constr type="w" for="ch" forName="image7" refType="w" fact="0.1623"/>
          <dgm:constr type="h" for="ch" forName="image7" refType="h" fact="0.2645"/>
          <dgm:constr type="l" for="ch" forName="imageaccent7" refType="w" fact="0.25"/>
          <dgm:constr type="t" for="ch" forName="imageaccent7" refType="h" fact="0.7363"/>
          <dgm:constr type="w" for="ch" forName="imageaccent7" refType="w" fact="0.0189"/>
          <dgm:constr type="h" for="ch" forName="imageaccent7" refType="h" fact="0.031"/>
          <dgm:constr type="l" for="ch" forName="textaccent7" refType="w" fact="0.2838"/>
          <dgm:constr type="t" for="ch" forName="textaccent7" refType="h" fact="0.7028"/>
          <dgm:constr type="w" for="ch" forName="textaccent7" refType="w" fact="0.0189"/>
          <dgm:constr type="h" for="ch" forName="textaccent7" refType="h" fact="0.031"/>
          <dgm:constr type="l" for="ch" forName="image8" refType="w" fact="0.6975"/>
          <dgm:constr type="t" for="ch" forName="image8" refType="h" fact="0.7355"/>
          <dgm:constr type="w" for="ch" forName="image8" refType="w" fact="0.1623"/>
          <dgm:constr type="h" for="ch" forName="image8" refType="h" fact="0.2645"/>
          <dgm:constr type="l" for="ch" forName="text8" refType="w" fact="0.8371"/>
          <dgm:constr type="t" for="ch" forName="text8" refType="h" fact="0.5906"/>
          <dgm:constr type="w" for="ch" forName="text8" refType="w" fact="0.1623"/>
          <dgm:constr type="h" for="ch" forName="text8" refType="h" fact="0.2645"/>
          <dgm:constr type="l" for="ch" forName="imageaccent8" refType="w" fact="0.8392"/>
          <dgm:constr type="t" for="ch" forName="imageaccent8" refType="h" fact="0.8516"/>
          <dgm:constr type="w" for="ch" forName="imageaccent8" refType="w" fact="0.0189"/>
          <dgm:constr type="h" for="ch" forName="imageaccent8" refType="h" fact="0.031"/>
          <dgm:constr type="l" for="ch" forName="textaccent8" refType="w" fact="0.8693"/>
          <dgm:constr type="t" for="ch" forName="textaccent8" refType="h" fact="0.8223"/>
          <dgm:constr type="w" for="ch" forName="textaccent8" refType="w" fact="0.0189"/>
          <dgm:constr type="h" for="ch" forName="textaccent8" refType="h" fact="0.031"/>
          <dgm:constr type="l" for="ch" forName="text9" refType="w" fact="0.8377"/>
          <dgm:constr type="t" for="ch" forName="text9" refType="h" fact="0.0057"/>
          <dgm:constr type="w" for="ch" forName="text9" refType="w" fact="0.1623"/>
          <dgm:constr type="h" for="ch" forName="text9" refType="h" fact="0.2645"/>
          <dgm:constr type="l" for="ch" forName="textaccent9" refType="w" fact="0.95"/>
          <dgm:constr type="t" for="ch" forName="textaccent9" refType="h" fact="0.2383"/>
          <dgm:constr type="w" for="ch" forName="textaccent9" refType="w" fact="0.0189"/>
          <dgm:constr type="h" for="ch" forName="textaccent9" refType="h" fact="0.031"/>
          <dgm:constr type="l" for="ch" forName="image9" refType="w" fact="0.8377"/>
          <dgm:constr type="t" for="ch" forName="image9" refType="h" fact="0.2977"/>
          <dgm:constr type="w" for="ch" forName="image9" refType="w" fact="0.1623"/>
          <dgm:constr type="h" for="ch" forName="image9" refType="h" fact="0.2645"/>
          <dgm:constr type="l" for="ch" forName="imageaccent9" refType="w" fact="0.95"/>
          <dgm:constr type="t" for="ch" forName="imageaccent9" refType="h" fact="0.2993"/>
          <dgm:constr type="w" for="ch" forName="imageaccent9" refType="w" fact="0.0189"/>
          <dgm:constr type="h" for="ch" forName="imageaccent9" refType="h" fact="0.031"/>
        </dgm:constrLst>
      </dgm:if>
      <dgm:if name="Name11" axis="ch" ptType="node" func="cnt" op="equ" val="10">
        <dgm:alg type="composite">
          <dgm:param type="ar" val="1.6608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583"/>
          <dgm:constr type="w" for="ch" forName="image4" refType="w" fact="0.1623"/>
          <dgm:constr type="h" for="ch" forName="image4" refType="h" fact="0.2314"/>
          <dgm:constr type="l" for="ch" forName="text5" refType="w" fact="0.5585"/>
          <dgm:constr type="t" for="ch" forName="text5" refType="h" fact="0.0024"/>
          <dgm:constr type="w" for="ch" forName="text5" refType="w" fact="0.1623"/>
          <dgm:constr type="h" for="ch" forName="text5" refType="h" fact="0.2314"/>
          <dgm:constr type="l" for="ch" forName="image5" refType="w" fact="0.6982"/>
          <dgm:constr type="t" for="ch" forName="image5" refType="h" fact="0.1316"/>
          <dgm:constr type="w" for="ch" forName="image5" refType="w" fact="0.1623"/>
          <dgm:constr type="h" for="ch" forName="image5" refType="h" fact="0.2314"/>
          <dgm:constr type="l" for="ch" forName="image2" refType="w" fact="0.4189"/>
          <dgm:constr type="t" for="ch" forName="image2" refType="h" fact="0.384"/>
          <dgm:constr type="w" for="ch" forName="image2" refType="w" fact="0.1623"/>
          <dgm:constr type="h" for="ch" forName="image2" refType="h" fact="0.2314"/>
          <dgm:constr type="l" for="ch" forName="text4" refType="w" fact="0.4189"/>
          <dgm:constr type="t" for="ch" forName="text4" refType="h" fact="0.1282"/>
          <dgm:constr type="w" for="ch" forName="text4" refType="w" fact="0.1623"/>
          <dgm:constr type="h" for="ch" forName="text4" refType="h" fact="0.2314"/>
          <dgm:constr type="l" for="ch" forName="text2" refType="w" fact="0.2793"/>
          <dgm:constr type="t" for="ch" forName="text2" refType="h" fact="0.2558"/>
          <dgm:constr type="w" for="ch" forName="text2" refType="w" fact="0.1623"/>
          <dgm:constr type="h" for="ch" forName="text2" refType="h" fact="0.2314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314"/>
          <dgm:constr type="l" for="ch" forName="text1" refType="w" fact="0.1396"/>
          <dgm:constr type="t" for="ch" forName="text1" refType="h" fact="0.3845"/>
          <dgm:constr type="w" for="ch" forName="text1" refType="w" fact="0.1623"/>
          <dgm:constr type="h" for="ch" forName="text1" refType="h" fact="0.2314"/>
          <dgm:constr type="l" for="ch" forName="text3" refType="w" fact="0.1396"/>
          <dgm:constr type="t" for="ch" forName="text3" refType="h" fact="0.1286"/>
          <dgm:constr type="w" for="ch" forName="text3" refType="w" fact="0.1623"/>
          <dgm:constr type="h" for="ch" forName="text3" refType="h" fact="0.2314"/>
          <dgm:constr type="l" for="ch" forName="textaccent1" refType="w" fact="0.1435"/>
          <dgm:constr type="t" for="ch" forName="textaccent1" refType="h" fact="0.488"/>
          <dgm:constr type="w" for="ch" forName="textaccent1" refType="w" fact="0.0189"/>
          <dgm:constr type="h" for="ch" forName="textaccent1" refType="h" fact="0.0271"/>
          <dgm:constr type="l" for="ch" forName="image1" refType="w" fact="0"/>
          <dgm:constr type="t" for="ch" forName="image1" refType="h" fact="0.2566"/>
          <dgm:constr type="w" for="ch" forName="image1" refType="w" fact="0.1623"/>
          <dgm:constr type="h" for="ch" forName="image1" refType="h" fact="0.2314"/>
          <dgm:constr type="l" for="ch" forName="imageaccent1" refType="w" fact="0.1111"/>
          <dgm:constr type="t" for="ch" forName="imageaccent1" refType="h" fact="0.4572"/>
          <dgm:constr type="w" for="ch" forName="imageaccent1" refType="w" fact="0.0189"/>
          <dgm:constr type="h" for="ch" forName="imageaccent1" refType="h" fact="0.0271"/>
          <dgm:constr type="l" for="ch" forName="textaccent2" refType="w" fact="0.391"/>
          <dgm:constr type="t" for="ch" forName="textaccent2" refType="h" fact="0.456"/>
          <dgm:constr type="w" for="ch" forName="textaccent2" refType="w" fact="0.0189"/>
          <dgm:constr type="h" for="ch" forName="textaccent2" refType="h" fact="0.0271"/>
          <dgm:constr type="l" for="ch" forName="imageaccent2" refType="w" fact="0.4228"/>
          <dgm:constr type="t" for="ch" forName="imageaccent2" refType="h" fact="0.487"/>
          <dgm:constr type="w" for="ch" forName="imageaccent2" refType="w" fact="0.0189"/>
          <dgm:constr type="h" for="ch" forName="imageaccent2" refType="h" fact="0.0271"/>
          <dgm:constr type="l" for="ch" forName="textaccent3" refType="w" fact="0.2501"/>
          <dgm:constr type="t" for="ch" forName="textaccent3" refType="h" fact="0.1318"/>
          <dgm:constr type="w" for="ch" forName="textaccent3" refType="w" fact="0.0189"/>
          <dgm:constr type="h" for="ch" forName="textaccent3" refType="h" fact="0.0271"/>
          <dgm:constr type="l" for="ch" forName="imageaccent3" refType="w" fact="0.2839"/>
          <dgm:constr type="t" for="ch" forName="imageaccent3" refType="h" fact="0.1025"/>
          <dgm:constr type="w" for="ch" forName="imageaccent3" refType="w" fact="0.0189"/>
          <dgm:constr type="h" for="ch" forName="imageaccent3" refType="h" fact="0.0271"/>
          <dgm:constr type="l" for="ch" forName="textaccent4" refType="w" fact="0.5593"/>
          <dgm:constr type="t" for="ch" forName="textaccent4" refType="h" fact="0.2307"/>
          <dgm:constr type="w" for="ch" forName="textaccent4" refType="w" fact="0.0189"/>
          <dgm:constr type="h" for="ch" forName="textaccent4" refType="h" fact="0.0271"/>
          <dgm:constr type="l" for="ch" forName="imageaccent4" refType="w" fact="0.5901"/>
          <dgm:constr type="t" for="ch" forName="imageaccent4" refType="h" fact="0.2624"/>
          <dgm:constr type="w" for="ch" forName="imageaccent4" refType="w" fact="0.0189"/>
          <dgm:constr type="h" for="ch" forName="imageaccent4" refType="h" fact="0.0271"/>
          <dgm:constr type="l" for="ch" forName="textaccent5" refType="w" fact="0.6989"/>
          <dgm:constr type="t" for="ch" forName="textaccent5" refType="h" fact="0.1062"/>
          <dgm:constr type="w" for="ch" forName="textaccent5" refType="w" fact="0.0189"/>
          <dgm:constr type="h" for="ch" forName="textaccent5" refType="h" fact="0.0271"/>
          <dgm:constr type="l" for="ch" forName="imageaccent5" refType="w" fact="0.7305"/>
          <dgm:constr type="t" for="ch" forName="imageaccent5" refType="h" fact="0.1367"/>
          <dgm:constr type="w" for="ch" forName="imageaccent5" refType="w" fact="0.0189"/>
          <dgm:constr type="h" for="ch" forName="imageaccent5" refType="h" fact="0.0271"/>
          <dgm:constr type="l" for="ch" forName="image6" refType="w" fact="0.5585"/>
          <dgm:constr type="t" for="ch" forName="image6" refType="h" fact="0.5137"/>
          <dgm:constr type="w" for="ch" forName="image6" refType="w" fact="0.1623"/>
          <dgm:constr type="h" for="ch" forName="image6" refType="h" fact="0.2314"/>
          <dgm:constr type="l" for="ch" forName="text6" refType="w" fact="0.6982"/>
          <dgm:constr type="t" for="ch" forName="text6" refType="h" fact="0.387"/>
          <dgm:constr type="w" for="ch" forName="text6" refType="w" fact="0.1623"/>
          <dgm:constr type="h" for="ch" forName="text6" refType="h" fact="0.2314"/>
          <dgm:constr type="l" for="ch" forName="imageaccent6" refType="w" fact="0.7002"/>
          <dgm:constr type="t" for="ch" forName="imageaccent6" refType="h" fact="0.6152"/>
          <dgm:constr type="w" for="ch" forName="imageaccent6" refType="w" fact="0.0189"/>
          <dgm:constr type="h" for="ch" forName="imageaccent6" refType="h" fact="0.0271"/>
          <dgm:constr type="l" for="ch" forName="textaccent6" refType="w" fact="0.7303"/>
          <dgm:constr type="t" for="ch" forName="textaccent6" refType="h" fact="0.5897"/>
          <dgm:constr type="w" for="ch" forName="textaccent6" refType="w" fact="0.0189"/>
          <dgm:constr type="h" for="ch" forName="textaccent6" refType="h" fact="0.0271"/>
          <dgm:constr type="l" for="ch" forName="text7" refType="w" fact="0.2792"/>
          <dgm:constr type="t" for="ch" forName="text7" refType="h" fact="0.5122"/>
          <dgm:constr type="w" for="ch" forName="text7" refType="w" fact="0.1623"/>
          <dgm:constr type="h" for="ch" forName="text7" refType="h" fact="0.2314"/>
          <dgm:constr type="l" for="ch" forName="image7" refType="w" fact="0.1395"/>
          <dgm:constr type="t" for="ch" forName="image7" refType="h" fact="0.6409"/>
          <dgm:constr type="w" for="ch" forName="image7" refType="w" fact="0.1623"/>
          <dgm:constr type="h" for="ch" forName="image7" refType="h" fact="0.2314"/>
          <dgm:constr type="l" for="ch" forName="imageaccent7" refType="w" fact="0.25"/>
          <dgm:constr type="t" for="ch" forName="imageaccent7" refType="h" fact="0.6441"/>
          <dgm:constr type="w" for="ch" forName="imageaccent7" refType="w" fact="0.0189"/>
          <dgm:constr type="h" for="ch" forName="imageaccent7" refType="h" fact="0.0271"/>
          <dgm:constr type="l" for="ch" forName="textaccent7" refType="w" fact="0.2838"/>
          <dgm:constr type="t" for="ch" forName="textaccent7" refType="h" fact="0.6148"/>
          <dgm:constr type="w" for="ch" forName="textaccent7" refType="w" fact="0.0189"/>
          <dgm:constr type="h" for="ch" forName="textaccent7" refType="h" fact="0.0271"/>
          <dgm:constr type="l" for="ch" forName="image8" refType="w" fact="0.6975"/>
          <dgm:constr type="t" for="ch" forName="image8" refType="h" fact="0.6433"/>
          <dgm:constr type="w" for="ch" forName="image8" refType="w" fact="0.1623"/>
          <dgm:constr type="h" for="ch" forName="image8" refType="h" fact="0.2314"/>
          <dgm:constr type="l" for="ch" forName="text8" refType="w" fact="0.8371"/>
          <dgm:constr type="t" for="ch" forName="text8" refType="h" fact="0.5167"/>
          <dgm:constr type="w" for="ch" forName="text8" refType="w" fact="0.1623"/>
          <dgm:constr type="h" for="ch" forName="text8" refType="h" fact="0.2314"/>
          <dgm:constr type="l" for="ch" forName="imageaccent8" refType="w" fact="0.8392"/>
          <dgm:constr type="t" for="ch" forName="imageaccent8" refType="h" fact="0.7449"/>
          <dgm:constr type="w" for="ch" forName="imageaccent8" refType="w" fact="0.0189"/>
          <dgm:constr type="h" for="ch" forName="imageaccent8" refType="h" fact="0.0271"/>
          <dgm:constr type="l" for="ch" forName="textaccent8" refType="w" fact="0.8693"/>
          <dgm:constr type="t" for="ch" forName="textaccent8" refType="h" fact="0.7194"/>
          <dgm:constr type="w" for="ch" forName="textaccent8" refType="w" fact="0.0189"/>
          <dgm:constr type="h" for="ch" forName="textaccent8" refType="h" fact="0.0271"/>
          <dgm:constr type="l" for="ch" forName="text9" refType="w" fact="0.8377"/>
          <dgm:constr type="t" for="ch" forName="text9" refType="h" fact="0.005"/>
          <dgm:constr type="w" for="ch" forName="text9" refType="w" fact="0.1623"/>
          <dgm:constr type="h" for="ch" forName="text9" refType="h" fact="0.2314"/>
          <dgm:constr type="l" for="ch" forName="textaccent9" refType="w" fact="0.95"/>
          <dgm:constr type="t" for="ch" forName="textaccent9" refType="h" fact="0.2084"/>
          <dgm:constr type="w" for="ch" forName="textaccent9" refType="w" fact="0.0189"/>
          <dgm:constr type="h" for="ch" forName="textaccent9" refType="h" fact="0.0271"/>
          <dgm:constr type="l" for="ch" forName="image9" refType="w" fact="0.8377"/>
          <dgm:constr type="t" for="ch" forName="image9" refType="h" fact="0.2604"/>
          <dgm:constr type="w" for="ch" forName="image9" refType="w" fact="0.1623"/>
          <dgm:constr type="h" for="ch" forName="image9" refType="h" fact="0.2314"/>
          <dgm:constr type="l" for="ch" forName="imageaccent9" refType="w" fact="0.95"/>
          <dgm:constr type="t" for="ch" forName="imageaccent9" refType="h" fact="0.2618"/>
          <dgm:constr type="w" for="ch" forName="imageaccent9" refType="w" fact="0.0189"/>
          <dgm:constr type="h" for="ch" forName="imageaccent9" refType="h" fact="0.0271"/>
          <dgm:constr type="l" for="ch" forName="image10" refType="w" fact="0.2786"/>
          <dgm:constr type="t" for="ch" forName="image10" refType="h" fact="0.7686"/>
          <dgm:constr type="w" for="ch" forName="image10" refType="w" fact="0.1623"/>
          <dgm:constr type="h" for="ch" forName="image10" refType="h" fact="0.2314"/>
          <dgm:constr type="l" for="ch" forName="text10" refType="w" fact="0.4183"/>
          <dgm:constr type="t" for="ch" forName="text10" refType="h" fact="0.6419"/>
          <dgm:constr type="w" for="ch" forName="text10" refType="w" fact="0.1623"/>
          <dgm:constr type="h" for="ch" forName="text10" refType="h" fact="0.2314"/>
          <dgm:constr type="l" for="ch" forName="imageaccent10" refType="w" fact="0.4203"/>
          <dgm:constr type="t" for="ch" forName="imageaccent10" refType="h" fact="0.8701"/>
          <dgm:constr type="w" for="ch" forName="imageaccent10" refType="w" fact="0.0189"/>
          <dgm:constr type="h" for="ch" forName="imageaccent10" refType="h" fact="0.0271"/>
          <dgm:constr type="l" for="ch" forName="textaccent10" refType="w" fact="0.4504"/>
          <dgm:constr type="t" for="ch" forName="textaccent10" refType="h" fact="0.8446"/>
          <dgm:constr type="w" for="ch" forName="textaccent10" refType="w" fact="0.0189"/>
          <dgm:constr type="h" for="ch" forName="textaccent10" refType="h" fact="0.0271"/>
        </dgm:constrLst>
      </dgm:if>
      <dgm:if name="Name12" axis="ch" ptType="node" func="cnt" op="equ" val="11">
        <dgm:alg type="composite">
          <dgm:param type="ar" val="1.4704"/>
        </dgm:alg>
        <dgm:constrLst>
          <dgm:constr type="primFontSz" for="des" ptType="node" op="equ" val="65"/>
          <dgm:constr type="l" for="ch" forName="image4" refType="w" fact="0.5585"/>
          <dgm:constr type="t" for="ch" forName="image4" refType="h" fact="0.2287"/>
          <dgm:constr type="w" for="ch" forName="image4" refType="w" fact="0.1623"/>
          <dgm:constr type="h" for="ch" forName="image4" refType="h" fact="0.2049"/>
          <dgm:constr type="l" for="ch" forName="text5" refType="w" fact="0.5585"/>
          <dgm:constr type="t" for="ch" forName="text5" refType="h" fact="0.0022"/>
          <dgm:constr type="w" for="ch" forName="text5" refType="w" fact="0.1623"/>
          <dgm:constr type="h" for="ch" forName="text5" refType="h" fact="0.2049"/>
          <dgm:constr type="l" for="ch" forName="image5" refType="w" fact="0.6982"/>
          <dgm:constr type="t" for="ch" forName="image5" refType="h" fact="0.1165"/>
          <dgm:constr type="w" for="ch" forName="image5" refType="w" fact="0.1623"/>
          <dgm:constr type="h" for="ch" forName="image5" refType="h" fact="0.2049"/>
          <dgm:constr type="l" for="ch" forName="image2" refType="w" fact="0.4189"/>
          <dgm:constr type="t" for="ch" forName="image2" refType="h" fact="0.34"/>
          <dgm:constr type="w" for="ch" forName="image2" refType="w" fact="0.1623"/>
          <dgm:constr type="h" for="ch" forName="image2" refType="h" fact="0.2049"/>
          <dgm:constr type="l" for="ch" forName="text4" refType="w" fact="0.4189"/>
          <dgm:constr type="t" for="ch" forName="text4" refType="h" fact="0.1135"/>
          <dgm:constr type="w" for="ch" forName="text4" refType="w" fact="0.1623"/>
          <dgm:constr type="h" for="ch" forName="text4" refType="h" fact="0.2049"/>
          <dgm:constr type="l" for="ch" forName="text2" refType="w" fact="0.2793"/>
          <dgm:constr type="t" for="ch" forName="text2" refType="h" fact="0.2265"/>
          <dgm:constr type="w" for="ch" forName="text2" refType="w" fact="0.1623"/>
          <dgm:constr type="h" for="ch" forName="text2" refType="h" fact="0.2049"/>
          <dgm:constr type="l" for="ch" forName="image3" refType="w" fact="0.2793"/>
          <dgm:constr type="t" for="ch" forName="image3" refType="h" fact="0"/>
          <dgm:constr type="w" for="ch" forName="image3" refType="w" fact="0.1623"/>
          <dgm:constr type="h" for="ch" forName="image3" refType="h" fact="0.2049"/>
          <dgm:constr type="l" for="ch" forName="text1" refType="w" fact="0.1396"/>
          <dgm:constr type="t" for="ch" forName="text1" refType="h" fact="0.3404"/>
          <dgm:constr type="w" for="ch" forName="text1" refType="w" fact="0.1623"/>
          <dgm:constr type="h" for="ch" forName="text1" refType="h" fact="0.2049"/>
          <dgm:constr type="l" for="ch" forName="text3" refType="w" fact="0.1396"/>
          <dgm:constr type="t" for="ch" forName="text3" refType="h" fact="0.1139"/>
          <dgm:constr type="w" for="ch" forName="text3" refType="w" fact="0.1623"/>
          <dgm:constr type="h" for="ch" forName="text3" refType="h" fact="0.2049"/>
          <dgm:constr type="l" for="ch" forName="textaccent1" refType="w" fact="0.1435"/>
          <dgm:constr type="t" for="ch" forName="textaccent1" refType="h" fact="0.432"/>
          <dgm:constr type="w" for="ch" forName="textaccent1" refType="w" fact="0.0189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623"/>
          <dgm:constr type="h" for="ch" forName="image1" refType="h" fact="0.2049"/>
          <dgm:constr type="l" for="ch" forName="imageaccent1" refType="w" fact="0.1111"/>
          <dgm:constr type="t" for="ch" forName="imageaccent1" refType="h" fact="0.4048"/>
          <dgm:constr type="w" for="ch" forName="imageaccent1" refType="w" fact="0.0189"/>
          <dgm:constr type="h" for="ch" forName="imageaccent1" refType="h" fact="0.024"/>
          <dgm:constr type="l" for="ch" forName="textaccent2" refType="w" fact="0.391"/>
          <dgm:constr type="t" for="ch" forName="textaccent2" refType="h" fact="0.4038"/>
          <dgm:constr type="w" for="ch" forName="textaccent2" refType="w" fact="0.0189"/>
          <dgm:constr type="h" for="ch" forName="textaccent2" refType="h" fact="0.024"/>
          <dgm:constr type="l" for="ch" forName="imageaccent2" refType="w" fact="0.4228"/>
          <dgm:constr type="t" for="ch" forName="imageaccent2" refType="h" fact="0.4312"/>
          <dgm:constr type="w" for="ch" forName="imageaccent2" refType="w" fact="0.0189"/>
          <dgm:constr type="h" for="ch" forName="imageaccent2" refType="h" fact="0.024"/>
          <dgm:constr type="l" for="ch" forName="textaccent3" refType="w" fact="0.2501"/>
          <dgm:constr type="t" for="ch" forName="textaccent3" refType="h" fact="0.1167"/>
          <dgm:constr type="w" for="ch" forName="textaccent3" refType="w" fact="0.0189"/>
          <dgm:constr type="h" for="ch" forName="textaccent3" refType="h" fact="0.024"/>
          <dgm:constr type="l" for="ch" forName="imageaccent3" refType="w" fact="0.2839"/>
          <dgm:constr type="t" for="ch" forName="imageaccent3" refType="h" fact="0.0908"/>
          <dgm:constr type="w" for="ch" forName="imageaccent3" refType="w" fact="0.0189"/>
          <dgm:constr type="h" for="ch" forName="imageaccent3" refType="h" fact="0.024"/>
          <dgm:constr type="l" for="ch" forName="textaccent4" refType="w" fact="0.5593"/>
          <dgm:constr type="t" for="ch" forName="textaccent4" refType="h" fact="0.2042"/>
          <dgm:constr type="w" for="ch" forName="textaccent4" refType="w" fact="0.0189"/>
          <dgm:constr type="h" for="ch" forName="textaccent4" refType="h" fact="0.024"/>
          <dgm:constr type="l" for="ch" forName="imageaccent4" refType="w" fact="0.5901"/>
          <dgm:constr type="t" for="ch" forName="imageaccent4" refType="h" fact="0.2323"/>
          <dgm:constr type="w" for="ch" forName="imageaccent4" refType="w" fact="0.0189"/>
          <dgm:constr type="h" for="ch" forName="imageaccent4" refType="h" fact="0.024"/>
          <dgm:constr type="l" for="ch" forName="textaccent5" refType="w" fact="0.6989"/>
          <dgm:constr type="t" for="ch" forName="textaccent5" refType="h" fact="0.094"/>
          <dgm:constr type="w" for="ch" forName="textaccent5" refType="w" fact="0.0189"/>
          <dgm:constr type="h" for="ch" forName="textaccent5" refType="h" fact="0.024"/>
          <dgm:constr type="l" for="ch" forName="imageaccent5" refType="w" fact="0.7305"/>
          <dgm:constr type="t" for="ch" forName="imageaccent5" refType="h" fact="0.121"/>
          <dgm:constr type="w" for="ch" forName="imageaccent5" refType="w" fact="0.0189"/>
          <dgm:constr type="h" for="ch" forName="imageaccent5" refType="h" fact="0.024"/>
          <dgm:constr type="l" for="ch" forName="image6" refType="w" fact="0.5585"/>
          <dgm:constr type="t" for="ch" forName="image6" refType="h" fact="0.4548"/>
          <dgm:constr type="w" for="ch" forName="image6" refType="w" fact="0.1623"/>
          <dgm:constr type="h" for="ch" forName="image6" refType="h" fact="0.2049"/>
          <dgm:constr type="l" for="ch" forName="text6" refType="w" fact="0.6982"/>
          <dgm:constr type="t" for="ch" forName="text6" refType="h" fact="0.3426"/>
          <dgm:constr type="w" for="ch" forName="text6" refType="w" fact="0.1623"/>
          <dgm:constr type="h" for="ch" forName="text6" refType="h" fact="0.2049"/>
          <dgm:constr type="l" for="ch" forName="imageaccent6" refType="w" fact="0.7002"/>
          <dgm:constr type="t" for="ch" forName="imageaccent6" refType="h" fact="0.5447"/>
          <dgm:constr type="w" for="ch" forName="imageaccent6" refType="w" fact="0.0189"/>
          <dgm:constr type="h" for="ch" forName="imageaccent6" refType="h" fact="0.024"/>
          <dgm:constr type="l" for="ch" forName="textaccent6" refType="w" fact="0.7303"/>
          <dgm:constr type="t" for="ch" forName="textaccent6" refType="h" fact="0.5221"/>
          <dgm:constr type="w" for="ch" forName="textaccent6" refType="w" fact="0.0189"/>
          <dgm:constr type="h" for="ch" forName="textaccent6" refType="h" fact="0.024"/>
          <dgm:constr type="l" for="ch" forName="text7" refType="w" fact="0.2792"/>
          <dgm:constr type="t" for="ch" forName="text7" refType="h" fact="0.4535"/>
          <dgm:constr type="w" for="ch" forName="text7" refType="w" fact="0.1623"/>
          <dgm:constr type="h" for="ch" forName="text7" refType="h" fact="0.2049"/>
          <dgm:constr type="l" for="ch" forName="image7" refType="w" fact="0.1395"/>
          <dgm:constr type="t" for="ch" forName="image7" refType="h" fact="0.5674"/>
          <dgm:constr type="w" for="ch" forName="image7" refType="w" fact="0.1623"/>
          <dgm:constr type="h" for="ch" forName="image7" refType="h" fact="0.2049"/>
          <dgm:constr type="l" for="ch" forName="imageaccent7" refType="w" fact="0.25"/>
          <dgm:constr type="t" for="ch" forName="imageaccent7" refType="h" fact="0.5703"/>
          <dgm:constr type="w" for="ch" forName="imageaccent7" refType="w" fact="0.0189"/>
          <dgm:constr type="h" for="ch" forName="imageaccent7" refType="h" fact="0.024"/>
          <dgm:constr type="l" for="ch" forName="textaccent7" refType="w" fact="0.2838"/>
          <dgm:constr type="t" for="ch" forName="textaccent7" refType="h" fact="0.5443"/>
          <dgm:constr type="w" for="ch" forName="textaccent7" refType="w" fact="0.0189"/>
          <dgm:constr type="h" for="ch" forName="textaccent7" refType="h" fact="0.024"/>
          <dgm:constr type="l" for="ch" forName="image8" refType="w" fact="0.6975"/>
          <dgm:constr type="t" for="ch" forName="image8" refType="h" fact="0.5696"/>
          <dgm:constr type="w" for="ch" forName="image8" refType="w" fact="0.1623"/>
          <dgm:constr type="h" for="ch" forName="image8" refType="h" fact="0.2049"/>
          <dgm:constr type="l" for="ch" forName="text8" refType="w" fact="0.8371"/>
          <dgm:constr type="t" for="ch" forName="text8" refType="h" fact="0.4574"/>
          <dgm:constr type="w" for="ch" forName="text8" refType="w" fact="0.1623"/>
          <dgm:constr type="h" for="ch" forName="text8" refType="h" fact="0.2049"/>
          <dgm:constr type="l" for="ch" forName="imageaccent8" refType="w" fact="0.8392"/>
          <dgm:constr type="t" for="ch" forName="imageaccent8" refType="h" fact="0.6595"/>
          <dgm:constr type="w" for="ch" forName="imageaccent8" refType="w" fact="0.0189"/>
          <dgm:constr type="h" for="ch" forName="imageaccent8" refType="h" fact="0.024"/>
          <dgm:constr type="l" for="ch" forName="textaccent8" refType="w" fact="0.8693"/>
          <dgm:constr type="t" for="ch" forName="textaccent8" refType="h" fact="0.6369"/>
          <dgm:constr type="w" for="ch" forName="textaccent8" refType="w" fact="0.0189"/>
          <dgm:constr type="h" for="ch" forName="textaccent8" refType="h" fact="0.024"/>
          <dgm:constr type="l" for="ch" forName="text9" refType="w" fact="0.8377"/>
          <dgm:constr type="t" for="ch" forName="text9" refType="h" fact="0.0044"/>
          <dgm:constr type="w" for="ch" forName="text9" refType="w" fact="0.1623"/>
          <dgm:constr type="h" for="ch" forName="text9" refType="h" fact="0.2049"/>
          <dgm:constr type="l" for="ch" forName="textaccent9" refType="w" fact="0.95"/>
          <dgm:constr type="t" for="ch" forName="textaccent9" refType="h" fact="0.1846"/>
          <dgm:constr type="w" for="ch" forName="textaccent9" refType="w" fact="0.0189"/>
          <dgm:constr type="h" for="ch" forName="textaccent9" refType="h" fact="0.024"/>
          <dgm:constr type="l" for="ch" forName="image9" refType="w" fact="0.8377"/>
          <dgm:constr type="t" for="ch" forName="image9" refType="h" fact="0.2306"/>
          <dgm:constr type="w" for="ch" forName="image9" refType="w" fact="0.1623"/>
          <dgm:constr type="h" for="ch" forName="image9" refType="h" fact="0.2049"/>
          <dgm:constr type="l" for="ch" forName="imageaccent9" refType="w" fact="0.95"/>
          <dgm:constr type="t" for="ch" forName="imageaccent9" refType="h" fact="0.2318"/>
          <dgm:constr type="w" for="ch" forName="imageaccent9" refType="w" fact="0.0189"/>
          <dgm:constr type="h" for="ch" forName="imageaccent9" refType="h" fact="0.024"/>
          <dgm:constr type="l" for="ch" forName="image10" refType="w" fact="0.2786"/>
          <dgm:constr type="t" for="ch" forName="image10" refType="h" fact="0.6805"/>
          <dgm:constr type="w" for="ch" forName="image10" refType="w" fact="0.1623"/>
          <dgm:constr type="h" for="ch" forName="image10" refType="h" fact="0.2049"/>
          <dgm:constr type="l" for="ch" forName="text10" refType="w" fact="0.4183"/>
          <dgm:constr type="t" for="ch" forName="text10" refType="h" fact="0.5683"/>
          <dgm:constr type="w" for="ch" forName="text10" refType="w" fact="0.1623"/>
          <dgm:constr type="h" for="ch" forName="text10" refType="h" fact="0.2049"/>
          <dgm:constr type="l" for="ch" forName="imageaccent10" refType="w" fact="0.4203"/>
          <dgm:constr type="t" for="ch" forName="imageaccent10" refType="h" fact="0.7704"/>
          <dgm:constr type="w" for="ch" forName="imageaccent10" refType="w" fact="0.0189"/>
          <dgm:constr type="h" for="ch" forName="imageaccent10" refType="h" fact="0.024"/>
          <dgm:constr type="l" for="ch" forName="textaccent10" refType="w" fact="0.4504"/>
          <dgm:constr type="t" for="ch" forName="textaccent10" refType="h" fact="0.7478"/>
          <dgm:constr type="w" for="ch" forName="textaccent10" refType="w" fact="0.0189"/>
          <dgm:constr type="h" for="ch" forName="textaccent10" refType="h" fact="0.024"/>
          <dgm:constr type="l" for="ch" forName="text11" refType="w" fact="0.6971"/>
          <dgm:constr type="t" for="ch" forName="text11" refType="h" fact="0.7951"/>
          <dgm:constr type="w" for="ch" forName="text11" refType="w" fact="0.1623"/>
          <dgm:constr type="h" for="ch" forName="text11" refType="h" fact="0.2049"/>
          <dgm:constr type="l" for="ch" forName="image11" refType="w" fact="0.5575"/>
          <dgm:constr type="t" for="ch" forName="image11" refType="h" fact="0.6816"/>
          <dgm:constr type="w" for="ch" forName="image11" refType="w" fact="0.1623"/>
          <dgm:constr type="h" for="ch" forName="image11" refType="h" fact="0.2049"/>
          <dgm:constr type="l" for="ch" forName="imageaccent11" refType="w" fact="0.6692"/>
          <dgm:constr type="t" for="ch" forName="imageaccent11" refType="h" fact="0.8589"/>
          <dgm:constr type="w" for="ch" forName="imageaccent11" refType="w" fact="0.0189"/>
          <dgm:constr type="h" for="ch" forName="imageaccent11" refType="h" fact="0.024"/>
          <dgm:constr type="l" for="ch" forName="textaccent11" refType="w" fact="0.701"/>
          <dgm:constr type="t" for="ch" forName="textaccent11" refType="h" fact="0.8863"/>
          <dgm:constr type="w" for="ch" forName="textaccent11" refType="w" fact="0.0189"/>
          <dgm:constr type="h" for="ch" forName="textaccent11" refType="h" fact="0.024"/>
        </dgm:constrLst>
      </dgm:if>
      <dgm:else name="Name13">
        <dgm:alg type="composite">
          <dgm:param type="ar" val="1.675"/>
        </dgm:alg>
        <dgm:constrLst>
          <dgm:constr type="primFontSz" for="des" ptType="node" op="equ" val="65"/>
          <dgm:constr type="l" for="ch" forName="image4" refType="w" fact="0.4903"/>
          <dgm:constr type="t" for="ch" forName="image4" refType="h" fact="0.2287"/>
          <dgm:constr type="w" for="ch" forName="image4" refType="w" fact="0.1425"/>
          <dgm:constr type="h" for="ch" forName="image4" refType="h" fact="0.2049"/>
          <dgm:constr type="l" for="ch" forName="text5" refType="w" fact="0.4903"/>
          <dgm:constr type="t" for="ch" forName="text5" refType="h" fact="0.0022"/>
          <dgm:constr type="w" for="ch" forName="text5" refType="w" fact="0.1425"/>
          <dgm:constr type="h" for="ch" forName="text5" refType="h" fact="0.2049"/>
          <dgm:constr type="l" for="ch" forName="image5" refType="w" fact="0.6129"/>
          <dgm:constr type="t" for="ch" forName="image5" refType="h" fact="0.1165"/>
          <dgm:constr type="w" for="ch" forName="image5" refType="w" fact="0.1425"/>
          <dgm:constr type="h" for="ch" forName="image5" refType="h" fact="0.2049"/>
          <dgm:constr type="l" for="ch" forName="image2" refType="w" fact="0.3677"/>
          <dgm:constr type="t" for="ch" forName="image2" refType="h" fact="0.34"/>
          <dgm:constr type="w" for="ch" forName="image2" refType="w" fact="0.1425"/>
          <dgm:constr type="h" for="ch" forName="image2" refType="h" fact="0.2049"/>
          <dgm:constr type="l" for="ch" forName="text4" refType="w" fact="0.3677"/>
          <dgm:constr type="t" for="ch" forName="text4" refType="h" fact="0.1135"/>
          <dgm:constr type="w" for="ch" forName="text4" refType="w" fact="0.1425"/>
          <dgm:constr type="h" for="ch" forName="text4" refType="h" fact="0.2049"/>
          <dgm:constr type="l" for="ch" forName="text2" refType="w" fact="0.2452"/>
          <dgm:constr type="t" for="ch" forName="text2" refType="h" fact="0.2265"/>
          <dgm:constr type="w" for="ch" forName="text2" refType="w" fact="0.1425"/>
          <dgm:constr type="h" for="ch" forName="text2" refType="h" fact="0.2049"/>
          <dgm:constr type="l" for="ch" forName="image3" refType="w" fact="0.2452"/>
          <dgm:constr type="t" for="ch" forName="image3" refType="h" fact="0"/>
          <dgm:constr type="w" for="ch" forName="image3" refType="w" fact="0.1425"/>
          <dgm:constr type="h" for="ch" forName="image3" refType="h" fact="0.2049"/>
          <dgm:constr type="l" for="ch" forName="text1" refType="w" fact="0.1226"/>
          <dgm:constr type="t" for="ch" forName="text1" refType="h" fact="0.3404"/>
          <dgm:constr type="w" for="ch" forName="text1" refType="w" fact="0.1425"/>
          <dgm:constr type="h" for="ch" forName="text1" refType="h" fact="0.2049"/>
          <dgm:constr type="l" for="ch" forName="text3" refType="w" fact="0.1226"/>
          <dgm:constr type="t" for="ch" forName="text3" refType="h" fact="0.1139"/>
          <dgm:constr type="w" for="ch" forName="text3" refType="w" fact="0.1425"/>
          <dgm:constr type="h" for="ch" forName="text3" refType="h" fact="0.2049"/>
          <dgm:constr type="l" for="ch" forName="textaccent1" refType="w" fact="0.126"/>
          <dgm:constr type="t" for="ch" forName="textaccent1" refType="h" fact="0.432"/>
          <dgm:constr type="w" for="ch" forName="textaccent1" refType="w" fact="0.0166"/>
          <dgm:constr type="h" for="ch" forName="textaccent1" refType="h" fact="0.024"/>
          <dgm:constr type="l" for="ch" forName="image1" refType="w" fact="0"/>
          <dgm:constr type="t" for="ch" forName="image1" refType="h" fact="0.2272"/>
          <dgm:constr type="w" for="ch" forName="image1" refType="w" fact="0.1425"/>
          <dgm:constr type="h" for="ch" forName="image1" refType="h" fact="0.2049"/>
          <dgm:constr type="l" for="ch" forName="imageaccent1" refType="w" fact="0.0976"/>
          <dgm:constr type="t" for="ch" forName="imageaccent1" refType="h" fact="0.4048"/>
          <dgm:constr type="w" for="ch" forName="imageaccent1" refType="w" fact="0.0166"/>
          <dgm:constr type="h" for="ch" forName="imageaccent1" refType="h" fact="0.024"/>
          <dgm:constr type="l" for="ch" forName="textaccent2" refType="w" fact="0.3432"/>
          <dgm:constr type="t" for="ch" forName="textaccent2" refType="h" fact="0.4038"/>
          <dgm:constr type="w" for="ch" forName="textaccent2" refType="w" fact="0.0166"/>
          <dgm:constr type="h" for="ch" forName="textaccent2" refType="h" fact="0.024"/>
          <dgm:constr type="l" for="ch" forName="imageaccent2" refType="w" fact="0.3712"/>
          <dgm:constr type="t" for="ch" forName="imageaccent2" refType="h" fact="0.4312"/>
          <dgm:constr type="w" for="ch" forName="imageaccent2" refType="w" fact="0.0166"/>
          <dgm:constr type="h" for="ch" forName="imageaccent2" refType="h" fact="0.024"/>
          <dgm:constr type="l" for="ch" forName="textaccent3" refType="w" fact="0.2196"/>
          <dgm:constr type="t" for="ch" forName="textaccent3" refType="h" fact="0.1167"/>
          <dgm:constr type="w" for="ch" forName="textaccent3" refType="w" fact="0.0166"/>
          <dgm:constr type="h" for="ch" forName="textaccent3" refType="h" fact="0.024"/>
          <dgm:constr type="l" for="ch" forName="imageaccent3" refType="w" fact="0.2492"/>
          <dgm:constr type="t" for="ch" forName="imageaccent3" refType="h" fact="0.0908"/>
          <dgm:constr type="w" for="ch" forName="imageaccent3" refType="w" fact="0.0166"/>
          <dgm:constr type="h" for="ch" forName="imageaccent3" refType="h" fact="0.024"/>
          <dgm:constr type="l" for="ch" forName="textaccent4" refType="w" fact="0.491"/>
          <dgm:constr type="t" for="ch" forName="textaccent4" refType="h" fact="0.2042"/>
          <dgm:constr type="w" for="ch" forName="textaccent4" refType="w" fact="0.0166"/>
          <dgm:constr type="h" for="ch" forName="textaccent4" refType="h" fact="0.024"/>
          <dgm:constr type="l" for="ch" forName="imageaccent4" refType="w" fact="0.5181"/>
          <dgm:constr type="t" for="ch" forName="imageaccent4" refType="h" fact="0.2323"/>
          <dgm:constr type="w" for="ch" forName="imageaccent4" refType="w" fact="0.0166"/>
          <dgm:constr type="h" for="ch" forName="imageaccent4" refType="h" fact="0.024"/>
          <dgm:constr type="l" for="ch" forName="textaccent5" refType="w" fact="0.6136"/>
          <dgm:constr type="t" for="ch" forName="textaccent5" refType="h" fact="0.094"/>
          <dgm:constr type="w" for="ch" forName="textaccent5" refType="w" fact="0.0166"/>
          <dgm:constr type="h" for="ch" forName="textaccent5" refType="h" fact="0.024"/>
          <dgm:constr type="l" for="ch" forName="imageaccent5" refType="w" fact="0.6413"/>
          <dgm:constr type="t" for="ch" forName="imageaccent5" refType="h" fact="0.121"/>
          <dgm:constr type="w" for="ch" forName="imageaccent5" refType="w" fact="0.0166"/>
          <dgm:constr type="h" for="ch" forName="imageaccent5" refType="h" fact="0.024"/>
          <dgm:constr type="l" for="ch" forName="image6" refType="w" fact="0.4903"/>
          <dgm:constr type="t" for="ch" forName="image6" refType="h" fact="0.4548"/>
          <dgm:constr type="w" for="ch" forName="image6" refType="w" fact="0.1425"/>
          <dgm:constr type="h" for="ch" forName="image6" refType="h" fact="0.2049"/>
          <dgm:constr type="l" for="ch" forName="text6" refType="w" fact="0.6129"/>
          <dgm:constr type="t" for="ch" forName="text6" refType="h" fact="0.3426"/>
          <dgm:constr type="w" for="ch" forName="text6" refType="w" fact="0.1425"/>
          <dgm:constr type="h" for="ch" forName="text6" refType="h" fact="0.2049"/>
          <dgm:constr type="l" for="ch" forName="imageaccent6" refType="w" fact="0.6147"/>
          <dgm:constr type="t" for="ch" forName="imageaccent6" refType="h" fact="0.5447"/>
          <dgm:constr type="w" for="ch" forName="imageaccent6" refType="w" fact="0.0166"/>
          <dgm:constr type="h" for="ch" forName="imageaccent6" refType="h" fact="0.024"/>
          <dgm:constr type="l" for="ch" forName="textaccent6" refType="w" fact="0.6411"/>
          <dgm:constr type="t" for="ch" forName="textaccent6" refType="h" fact="0.5221"/>
          <dgm:constr type="w" for="ch" forName="textaccent6" refType="w" fact="0.0166"/>
          <dgm:constr type="h" for="ch" forName="textaccent6" refType="h" fact="0.024"/>
          <dgm:constr type="l" for="ch" forName="text7" refType="w" fact="0.2451"/>
          <dgm:constr type="t" for="ch" forName="text7" refType="h" fact="0.4535"/>
          <dgm:constr type="w" for="ch" forName="text7" refType="w" fact="0.1425"/>
          <dgm:constr type="h" for="ch" forName="text7" refType="h" fact="0.2049"/>
          <dgm:constr type="l" for="ch" forName="image7" refType="w" fact="0.1225"/>
          <dgm:constr type="t" for="ch" forName="image7" refType="h" fact="0.5674"/>
          <dgm:constr type="w" for="ch" forName="image7" refType="w" fact="0.1425"/>
          <dgm:constr type="h" for="ch" forName="image7" refType="h" fact="0.2049"/>
          <dgm:constr type="l" for="ch" forName="imageaccent7" refType="w" fact="0.2195"/>
          <dgm:constr type="t" for="ch" forName="imageaccent7" refType="h" fact="0.5703"/>
          <dgm:constr type="w" for="ch" forName="imageaccent7" refType="w" fact="0.0166"/>
          <dgm:constr type="h" for="ch" forName="imageaccent7" refType="h" fact="0.024"/>
          <dgm:constr type="l" for="ch" forName="textaccent7" refType="w" fact="0.2491"/>
          <dgm:constr type="t" for="ch" forName="textaccent7" refType="h" fact="0.5443"/>
          <dgm:constr type="w" for="ch" forName="textaccent7" refType="w" fact="0.0166"/>
          <dgm:constr type="h" for="ch" forName="textaccent7" refType="h" fact="0.024"/>
          <dgm:constr type="l" for="ch" forName="image8" refType="w" fact="0.6123"/>
          <dgm:constr type="t" for="ch" forName="image8" refType="h" fact="0.5696"/>
          <dgm:constr type="w" for="ch" forName="image8" refType="w" fact="0.1425"/>
          <dgm:constr type="h" for="ch" forName="image8" refType="h" fact="0.2049"/>
          <dgm:constr type="l" for="ch" forName="text8" refType="w" fact="0.7349"/>
          <dgm:constr type="t" for="ch" forName="text8" refType="h" fact="0.4574"/>
          <dgm:constr type="w" for="ch" forName="text8" refType="w" fact="0.1425"/>
          <dgm:constr type="h" for="ch" forName="text8" refType="h" fact="0.2049"/>
          <dgm:constr type="l" for="ch" forName="imageaccent8" refType="w" fact="0.7367"/>
          <dgm:constr type="t" for="ch" forName="imageaccent8" refType="h" fact="0.6595"/>
          <dgm:constr type="w" for="ch" forName="imageaccent8" refType="w" fact="0.0166"/>
          <dgm:constr type="h" for="ch" forName="imageaccent8" refType="h" fact="0.024"/>
          <dgm:constr type="l" for="ch" forName="textaccent8" refType="w" fact="0.7631"/>
          <dgm:constr type="t" for="ch" forName="textaccent8" refType="h" fact="0.6369"/>
          <dgm:constr type="w" for="ch" forName="textaccent8" refType="w" fact="0.0166"/>
          <dgm:constr type="h" for="ch" forName="textaccent8" refType="h" fact="0.024"/>
          <dgm:constr type="l" for="ch" forName="text9" refType="w" fact="0.7354"/>
          <dgm:constr type="t" for="ch" forName="text9" refType="h" fact="0.0044"/>
          <dgm:constr type="w" for="ch" forName="text9" refType="w" fact="0.1425"/>
          <dgm:constr type="h" for="ch" forName="text9" refType="h" fact="0.2049"/>
          <dgm:constr type="l" for="ch" forName="textaccent9" refType="w" fact="0.8339"/>
          <dgm:constr type="t" for="ch" forName="textaccent9" refType="h" fact="0.1846"/>
          <dgm:constr type="w" for="ch" forName="textaccent9" refType="w" fact="0.0166"/>
          <dgm:constr type="h" for="ch" forName="textaccent9" refType="h" fact="0.024"/>
          <dgm:constr type="l" for="ch" forName="image9" refType="w" fact="0.7354"/>
          <dgm:constr type="t" for="ch" forName="image9" refType="h" fact="0.2306"/>
          <dgm:constr type="w" for="ch" forName="image9" refType="w" fact="0.1425"/>
          <dgm:constr type="h" for="ch" forName="image9" refType="h" fact="0.2049"/>
          <dgm:constr type="l" for="ch" forName="imageaccent9" refType="w" fact="0.8339"/>
          <dgm:constr type="t" for="ch" forName="imageaccent9" refType="h" fact="0.2318"/>
          <dgm:constr type="w" for="ch" forName="imageaccent9" refType="w" fact="0.0166"/>
          <dgm:constr type="h" for="ch" forName="imageaccent9" refType="h" fact="0.024"/>
          <dgm:constr type="l" for="ch" forName="image10" refType="w" fact="0.2446"/>
          <dgm:constr type="t" for="ch" forName="image10" refType="h" fact="0.6805"/>
          <dgm:constr type="w" for="ch" forName="image10" refType="w" fact="0.1425"/>
          <dgm:constr type="h" for="ch" forName="image10" refType="h" fact="0.2049"/>
          <dgm:constr type="l" for="ch" forName="text10" refType="w" fact="0.3672"/>
          <dgm:constr type="t" for="ch" forName="text10" refType="h" fact="0.5683"/>
          <dgm:constr type="w" for="ch" forName="text10" refType="w" fact="0.1425"/>
          <dgm:constr type="h" for="ch" forName="text10" refType="h" fact="0.2049"/>
          <dgm:constr type="l" for="ch" forName="imageaccent10" refType="w" fact="0.369"/>
          <dgm:constr type="t" for="ch" forName="imageaccent10" refType="h" fact="0.7704"/>
          <dgm:constr type="w" for="ch" forName="imageaccent10" refType="w" fact="0.0166"/>
          <dgm:constr type="h" for="ch" forName="imageaccent10" refType="h" fact="0.024"/>
          <dgm:constr type="l" for="ch" forName="textaccent10" refType="w" fact="0.3954"/>
          <dgm:constr type="t" for="ch" forName="textaccent10" refType="h" fact="0.7478"/>
          <dgm:constr type="w" for="ch" forName="textaccent10" refType="w" fact="0.0166"/>
          <dgm:constr type="h" for="ch" forName="textaccent10" refType="h" fact="0.024"/>
          <dgm:constr type="l" for="ch" forName="text11" refType="w" fact="0.612"/>
          <dgm:constr type="t" for="ch" forName="text11" refType="h" fact="0.7951"/>
          <dgm:constr type="w" for="ch" forName="text11" refType="w" fact="0.1425"/>
          <dgm:constr type="h" for="ch" forName="text11" refType="h" fact="0.2049"/>
          <dgm:constr type="l" for="ch" forName="image11" refType="w" fact="0.4894"/>
          <dgm:constr type="t" for="ch" forName="image11" refType="h" fact="0.6816"/>
          <dgm:constr type="w" for="ch" forName="image11" refType="w" fact="0.1425"/>
          <dgm:constr type="h" for="ch" forName="image11" refType="h" fact="0.2049"/>
          <dgm:constr type="l" for="ch" forName="imageaccent11" refType="w" fact="0.5874"/>
          <dgm:constr type="t" for="ch" forName="imageaccent11" refType="h" fact="0.8589"/>
          <dgm:constr type="w" for="ch" forName="imageaccent11" refType="w" fact="0.0166"/>
          <dgm:constr type="h" for="ch" forName="imageaccent11" refType="h" fact="0.024"/>
          <dgm:constr type="l" for="ch" forName="textaccent11" refType="w" fact="0.6154"/>
          <dgm:constr type="t" for="ch" forName="textaccent11" refType="h" fact="0.8863"/>
          <dgm:constr type="w" for="ch" forName="textaccent11" refType="w" fact="0.0166"/>
          <dgm:constr type="h" for="ch" forName="textaccent11" refType="h" fact="0.024"/>
          <dgm:constr type="l" for="ch" forName="text12" refType="w" fact="0.735"/>
          <dgm:constr type="t" for="ch" forName="text12" refType="h" fact="0.684"/>
          <dgm:constr type="w" for="ch" forName="text12" refType="w" fact="0.1425"/>
          <dgm:constr type="h" for="ch" forName="text12" refType="h" fact="0.2049"/>
          <dgm:constr type="l" for="ch" forName="image12" refType="w" fact="0.8575"/>
          <dgm:constr type="t" for="ch" forName="image12" refType="h" fact="0.5718"/>
          <dgm:constr type="w" for="ch" forName="image12" refType="w" fact="0.1425"/>
          <dgm:constr type="h" for="ch" forName="image12" refType="h" fact="0.2049"/>
          <dgm:constr type="l" for="ch" forName="textaccent12" refType="w" fact="0.8594"/>
          <dgm:constr type="t" for="ch" forName="textaccent12" refType="h" fact="0.7739"/>
          <dgm:constr type="w" for="ch" forName="textaccent12" refType="w" fact="0.0166"/>
          <dgm:constr type="h" for="ch" forName="textaccent12" refType="h" fact="0.024"/>
          <dgm:constr type="l" for="ch" forName="imageaccent12" refType="w" fact="0.8858"/>
          <dgm:constr type="t" for="ch" forName="imageaccent12" refType="h" fact="0.7513"/>
          <dgm:constr type="w" for="ch" forName="imageaccent12" refType="w" fact="0.0166"/>
          <dgm:constr type="h" for="ch" forName="imageaccent12" refType="h" fact="0.024"/>
        </dgm:constrLst>
      </dgm:else>
    </dgm:choose>
    <dgm:forEach name="wrapper" axis="self" ptType="parTrans">
      <dgm:forEach name="wrapper2" axis="self" ptType="sibTrans" st="2">
        <dgm:forEach name="textRepeat" axis="self">
          <dgm:layoutNode name="textRepeatNode" styleLbl="alignNode1">
            <dgm:varLst>
              <dgm:chMax val="0"/>
              <dgm:chPref val="0"/>
              <dgm:bulletEnabled val="1"/>
            </dgm:varLst>
            <dgm:alg type="tx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.1"/>
              <dgm:constr type="bMarg" refType="primFontSz" fact="0.1"/>
            </dgm:constrLst>
            <dgm:ruleLst>
              <dgm:rule type="primFontSz" val="5" fact="NaN" max="NaN"/>
            </dgm:ruleLst>
          </dgm:layoutNode>
        </dgm:forEach>
        <dgm:forEach name="accentRepeat" axis="self">
          <dgm:layoutNode name="accentRepeatNode" styleLbl="solidAlignAcc1">
            <dgm:alg type="sp"/>
            <dgm:shape xmlns:r="http://schemas.openxmlformats.org/officeDocument/2006/relationships" type="hexagon" r:blip="">
              <dgm:adjLst>
                <dgm:adj idx="1" val="0.25"/>
                <dgm:adj idx="2" val="1.1547"/>
              </dgm:adjLst>
            </dgm:shape>
            <dgm:presOf/>
          </dgm:layoutNode>
        </dgm:forEach>
        <dgm:forEach name="imageRepeat" axis="self">
          <dgm:layoutNode name="imageRepeatNode" styleLbl="alignAcc1">
            <dgm:alg type="sp"/>
            <dgm:shape xmlns:r="http://schemas.openxmlformats.org/officeDocument/2006/relationships" type="hexagon" r:blip="" blipPhldr="1">
              <dgm:adjLst>
                <dgm:adj idx="1" val="0.25"/>
                <dgm:adj idx="2" val="1.1547"/>
              </dgm:adjLst>
            </dgm:shape>
            <dgm:presOf axis="self"/>
          </dgm:layoutNode>
        </dgm:forEach>
      </dgm:forEach>
    </dgm:forEach>
    <dgm:forEach name="Name14" axis="ch" ptType="node" cnt="1">
      <dgm:layoutNode name="text1">
        <dgm:alg type="sp"/>
        <dgm:shape xmlns:r="http://schemas.openxmlformats.org/officeDocument/2006/relationships" r:blip="">
          <dgm:adjLst/>
        </dgm:shape>
        <dgm:presOf/>
        <dgm:constrLst/>
        <dgm:forEach name="Name15" ref="textRepeat"/>
      </dgm:layoutNode>
      <dgm:layoutNode name="textaccent1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"/>
      </dgm:layoutNode>
    </dgm:forEach>
    <dgm:forEach name="Name17" axis="ch" ptType="sibTrans" hideLastTrans="0" cnt="1">
      <dgm:layoutNode name="image1">
        <dgm:alg type="sp"/>
        <dgm:shape xmlns:r="http://schemas.openxmlformats.org/officeDocument/2006/relationships" r:blip="">
          <dgm:adjLst/>
        </dgm:shape>
        <dgm:presOf/>
        <dgm:constrLst/>
        <dgm:forEach name="Name18" ref="imageRepeat"/>
      </dgm:layoutNode>
      <dgm:layoutNode name="imageaccent1">
        <dgm:alg type="sp"/>
        <dgm:shape xmlns:r="http://schemas.openxmlformats.org/officeDocument/2006/relationships" r:blip="">
          <dgm:adjLst/>
        </dgm:shape>
        <dgm:presOf/>
        <dgm:constrLst/>
        <dgm:forEach name="Name19" ref="accentRepeat"/>
      </dgm:layoutNode>
    </dgm:forEach>
    <dgm:forEach name="Name20" axis="ch" ptType="node" st="2" cnt="1">
      <dgm:layoutNode name="text2">
        <dgm:alg type="sp"/>
        <dgm:shape xmlns:r="http://schemas.openxmlformats.org/officeDocument/2006/relationships" r:blip="">
          <dgm:adjLst/>
        </dgm:shape>
        <dgm:presOf/>
        <dgm:constrLst/>
        <dgm:forEach name="Name21" ref="textRepeat"/>
      </dgm:layoutNode>
      <dgm:layoutNode name="textaccent2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"/>
      </dgm:layoutNode>
    </dgm:forEach>
    <dgm:forEach name="Name23" axis="ch" ptType="sibTrans" hideLastTrans="0" st="2" cnt="1">
      <dgm:layoutNode name="image2">
        <dgm:alg type="sp"/>
        <dgm:shape xmlns:r="http://schemas.openxmlformats.org/officeDocument/2006/relationships" r:blip="">
          <dgm:adjLst/>
        </dgm:shape>
        <dgm:presOf/>
        <dgm:constrLst/>
        <dgm:forEach name="Name24" ref="imageRepeat"/>
      </dgm:layoutNode>
      <dgm:layoutNode name="imageaccent2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"/>
      </dgm:layoutNode>
    </dgm:forEach>
    <dgm:forEach name="Name26" axis="ch" ptType="node" st="3" cnt="1">
      <dgm:layoutNode name="text3">
        <dgm:alg type="sp"/>
        <dgm:shape xmlns:r="http://schemas.openxmlformats.org/officeDocument/2006/relationships" r:blip="">
          <dgm:adjLst/>
        </dgm:shape>
        <dgm:presOf/>
        <dgm:constrLst/>
        <dgm:forEach name="Name27" ref="textRepeat"/>
      </dgm:layoutNode>
      <dgm:layoutNode name="textaccent3">
        <dgm:alg type="sp"/>
        <dgm:shape xmlns:r="http://schemas.openxmlformats.org/officeDocument/2006/relationships" r:blip="">
          <dgm:adjLst/>
        </dgm:shape>
        <dgm:presOf/>
        <dgm:constrLst/>
        <dgm:forEach name="Name28" ref="accentRepeat"/>
      </dgm:layoutNode>
    </dgm:forEach>
    <dgm:forEach name="Name29" axis="ch" ptType="sibTrans" hideLastTrans="0" st="3" cnt="1">
      <dgm:layoutNode name="image3">
        <dgm:alg type="sp"/>
        <dgm:shape xmlns:r="http://schemas.openxmlformats.org/officeDocument/2006/relationships" r:blip="">
          <dgm:adjLst/>
        </dgm:shape>
        <dgm:presOf/>
        <dgm:constrLst/>
        <dgm:forEach name="Name30" ref="imageRepeat"/>
      </dgm:layoutNode>
      <dgm:layoutNode name="imageaccent3">
        <dgm:alg type="sp"/>
        <dgm:shape xmlns:r="http://schemas.openxmlformats.org/officeDocument/2006/relationships" r:blip="">
          <dgm:adjLst/>
        </dgm:shape>
        <dgm:presOf/>
        <dgm:constrLst/>
        <dgm:forEach name="Name31" ref="accentRepeat"/>
      </dgm:layoutNode>
    </dgm:forEach>
    <dgm:forEach name="Name32" axis="ch" ptType="node" st="4" cnt="1">
      <dgm:layoutNode name="text4">
        <dgm:alg type="sp"/>
        <dgm:shape xmlns:r="http://schemas.openxmlformats.org/officeDocument/2006/relationships" r:blip="">
          <dgm:adjLst/>
        </dgm:shape>
        <dgm:presOf/>
        <dgm:constrLst/>
        <dgm:forEach name="Name33" ref="textRepeat"/>
      </dgm:layoutNode>
      <dgm:layoutNode name="textaccent4">
        <dgm:alg type="sp"/>
        <dgm:shape xmlns:r="http://schemas.openxmlformats.org/officeDocument/2006/relationships" r:blip="">
          <dgm:adjLst/>
        </dgm:shape>
        <dgm:presOf/>
        <dgm:constrLst/>
        <dgm:forEach name="Name34" ref="accentRepeat"/>
      </dgm:layoutNode>
    </dgm:forEach>
    <dgm:forEach name="Name35" axis="ch" ptType="sibTrans" hideLastTrans="0" st="4" cnt="1">
      <dgm:layoutNode name="image4">
        <dgm:alg type="sp"/>
        <dgm:shape xmlns:r="http://schemas.openxmlformats.org/officeDocument/2006/relationships" r:blip="">
          <dgm:adjLst/>
        </dgm:shape>
        <dgm:presOf/>
        <dgm:constrLst/>
        <dgm:forEach name="Name36" ref="imageRepeat"/>
      </dgm:layoutNode>
      <dgm:layoutNode name="imageaccent4">
        <dgm:alg type="sp"/>
        <dgm:shape xmlns:r="http://schemas.openxmlformats.org/officeDocument/2006/relationships" r:blip="">
          <dgm:adjLst/>
        </dgm:shape>
        <dgm:presOf/>
        <dgm:constrLst/>
        <dgm:forEach name="Name37" ref="accentRepeat"/>
      </dgm:layoutNode>
    </dgm:forEach>
    <dgm:forEach name="Name38" axis="ch" ptType="node" st="5" cnt="1">
      <dgm:layoutNode name="text5">
        <dgm:alg type="sp"/>
        <dgm:shape xmlns:r="http://schemas.openxmlformats.org/officeDocument/2006/relationships" r:blip="">
          <dgm:adjLst/>
        </dgm:shape>
        <dgm:presOf/>
        <dgm:constrLst/>
        <dgm:forEach name="Name39" ref="textRepeat"/>
      </dgm:layoutNode>
      <dgm:layoutNode name="textaccent5">
        <dgm:alg type="sp"/>
        <dgm:shape xmlns:r="http://schemas.openxmlformats.org/officeDocument/2006/relationships" r:blip="">
          <dgm:adjLst/>
        </dgm:shape>
        <dgm:presOf/>
        <dgm:constrLst/>
        <dgm:forEach name="Name40" ref="accentRepeat"/>
      </dgm:layoutNode>
    </dgm:forEach>
    <dgm:forEach name="Name41" axis="ch" ptType="sibTrans" hideLastTrans="0" st="5" cnt="1">
      <dgm:layoutNode name="image5">
        <dgm:alg type="sp"/>
        <dgm:shape xmlns:r="http://schemas.openxmlformats.org/officeDocument/2006/relationships" r:blip="">
          <dgm:adjLst/>
        </dgm:shape>
        <dgm:presOf/>
        <dgm:constrLst/>
        <dgm:forEach name="Name42" ref="imageRepeat"/>
      </dgm:layoutNode>
      <dgm:layoutNode name="imageaccent5">
        <dgm:alg type="sp"/>
        <dgm:shape xmlns:r="http://schemas.openxmlformats.org/officeDocument/2006/relationships" r:blip="">
          <dgm:adjLst/>
        </dgm:shape>
        <dgm:presOf/>
        <dgm:constrLst/>
        <dgm:forEach name="Name43" ref="accentRepeat"/>
      </dgm:layoutNode>
    </dgm:forEach>
    <dgm:forEach name="Name44" axis="ch" ptType="node" st="6" cnt="1">
      <dgm:layoutNode name="text6">
        <dgm:alg type="sp"/>
        <dgm:shape xmlns:r="http://schemas.openxmlformats.org/officeDocument/2006/relationships" r:blip="">
          <dgm:adjLst/>
        </dgm:shape>
        <dgm:presOf/>
        <dgm:constrLst/>
        <dgm:forEach name="Name45" ref="textRepeat"/>
      </dgm:layoutNode>
      <dgm:layoutNode name="textaccent6">
        <dgm:alg type="sp"/>
        <dgm:shape xmlns:r="http://schemas.openxmlformats.org/officeDocument/2006/relationships" r:blip="">
          <dgm:adjLst/>
        </dgm:shape>
        <dgm:presOf/>
        <dgm:constrLst/>
        <dgm:forEach name="Name46" ref="accentRepeat"/>
      </dgm:layoutNode>
    </dgm:forEach>
    <dgm:forEach name="Name47" axis="ch" ptType="sibTrans" hideLastTrans="0" st="6" cnt="1">
      <dgm:layoutNode name="image6">
        <dgm:alg type="sp"/>
        <dgm:shape xmlns:r="http://schemas.openxmlformats.org/officeDocument/2006/relationships" r:blip="">
          <dgm:adjLst/>
        </dgm:shape>
        <dgm:presOf/>
        <dgm:constrLst/>
        <dgm:forEach name="Name48" ref="imageRepeat"/>
      </dgm:layoutNode>
      <dgm:layoutNode name="imageaccent6">
        <dgm:alg type="sp"/>
        <dgm:shape xmlns:r="http://schemas.openxmlformats.org/officeDocument/2006/relationships" r:blip="">
          <dgm:adjLst/>
        </dgm:shape>
        <dgm:presOf/>
        <dgm:constrLst/>
        <dgm:forEach name="Name49" ref="accentRepeat"/>
      </dgm:layoutNode>
    </dgm:forEach>
    <dgm:forEach name="Name50" axis="ch" ptType="node" st="7" cnt="1">
      <dgm:layoutNode name="text7">
        <dgm:alg type="sp"/>
        <dgm:shape xmlns:r="http://schemas.openxmlformats.org/officeDocument/2006/relationships" r:blip="">
          <dgm:adjLst/>
        </dgm:shape>
        <dgm:presOf/>
        <dgm:constrLst/>
        <dgm:forEach name="Name51" ref="textRepeat"/>
      </dgm:layoutNode>
      <dgm:layoutNode name="textaccent7">
        <dgm:alg type="sp"/>
        <dgm:shape xmlns:r="http://schemas.openxmlformats.org/officeDocument/2006/relationships" r:blip="">
          <dgm:adjLst/>
        </dgm:shape>
        <dgm:presOf/>
        <dgm:constrLst/>
        <dgm:forEach name="Name52" ref="accentRepeat"/>
      </dgm:layoutNode>
    </dgm:forEach>
    <dgm:forEach name="Name53" axis="ch" ptType="sibTrans" hideLastTrans="0" st="7" cnt="1">
      <dgm:layoutNode name="image7">
        <dgm:alg type="sp"/>
        <dgm:shape xmlns:r="http://schemas.openxmlformats.org/officeDocument/2006/relationships" r:blip="">
          <dgm:adjLst/>
        </dgm:shape>
        <dgm:presOf/>
        <dgm:constrLst/>
        <dgm:forEach name="Name54" ref="imageRepeat"/>
      </dgm:layoutNode>
      <dgm:layoutNode name="imageaccent7">
        <dgm:alg type="sp"/>
        <dgm:shape xmlns:r="http://schemas.openxmlformats.org/officeDocument/2006/relationships" r:blip="">
          <dgm:adjLst/>
        </dgm:shape>
        <dgm:presOf/>
        <dgm:constrLst/>
        <dgm:forEach name="Name55" ref="accentRepeat"/>
      </dgm:layoutNode>
    </dgm:forEach>
    <dgm:forEach name="Name56" axis="ch" ptType="node" st="8" cnt="1">
      <dgm:layoutNode name="text8">
        <dgm:alg type="sp"/>
        <dgm:shape xmlns:r="http://schemas.openxmlformats.org/officeDocument/2006/relationships" r:blip="">
          <dgm:adjLst/>
        </dgm:shape>
        <dgm:presOf/>
        <dgm:constrLst/>
        <dgm:forEach name="Name57" ref="textRepeat"/>
      </dgm:layoutNode>
      <dgm:layoutNode name="textaccent8">
        <dgm:alg type="sp"/>
        <dgm:shape xmlns:r="http://schemas.openxmlformats.org/officeDocument/2006/relationships" r:blip="">
          <dgm:adjLst/>
        </dgm:shape>
        <dgm:presOf/>
        <dgm:constrLst/>
        <dgm:forEach name="Name58" ref="accentRepeat"/>
      </dgm:layoutNode>
    </dgm:forEach>
    <dgm:forEach name="Name59" axis="ch" ptType="sibTrans" hideLastTrans="0" st="8" cnt="1">
      <dgm:layoutNode name="image8">
        <dgm:alg type="sp"/>
        <dgm:shape xmlns:r="http://schemas.openxmlformats.org/officeDocument/2006/relationships" r:blip="">
          <dgm:adjLst/>
        </dgm:shape>
        <dgm:presOf/>
        <dgm:constrLst/>
        <dgm:forEach name="Name60" ref="imageRepeat"/>
      </dgm:layoutNode>
      <dgm:layoutNode name="imageaccent8">
        <dgm:alg type="sp"/>
        <dgm:shape xmlns:r="http://schemas.openxmlformats.org/officeDocument/2006/relationships" r:blip="">
          <dgm:adjLst/>
        </dgm:shape>
        <dgm:presOf/>
        <dgm:constrLst/>
        <dgm:forEach name="Name61" ref="accentRepeat"/>
      </dgm:layoutNode>
    </dgm:forEach>
    <dgm:forEach name="Name62" axis="ch" ptType="node" st="9" cnt="1">
      <dgm:layoutNode name="text9">
        <dgm:alg type="sp"/>
        <dgm:shape xmlns:r="http://schemas.openxmlformats.org/officeDocument/2006/relationships" r:blip="">
          <dgm:adjLst/>
        </dgm:shape>
        <dgm:presOf/>
        <dgm:constrLst/>
        <dgm:forEach name="Name63" ref="textRepeat"/>
      </dgm:layoutNode>
      <dgm:layoutNode name="textaccent9">
        <dgm:alg type="sp"/>
        <dgm:shape xmlns:r="http://schemas.openxmlformats.org/officeDocument/2006/relationships" r:blip="">
          <dgm:adjLst/>
        </dgm:shape>
        <dgm:presOf/>
        <dgm:constrLst/>
        <dgm:forEach name="Name64" ref="accentRepeat"/>
      </dgm:layoutNode>
    </dgm:forEach>
    <dgm:forEach name="Name65" axis="ch" ptType="sibTrans" hideLastTrans="0" st="9" cnt="1">
      <dgm:layoutNode name="image9">
        <dgm:alg type="sp"/>
        <dgm:shape xmlns:r="http://schemas.openxmlformats.org/officeDocument/2006/relationships" r:blip="">
          <dgm:adjLst/>
        </dgm:shape>
        <dgm:presOf/>
        <dgm:constrLst/>
        <dgm:forEach name="Name66" ref="imageRepeat"/>
      </dgm:layoutNode>
      <dgm:layoutNode name="imageaccent9">
        <dgm:alg type="sp"/>
        <dgm:shape xmlns:r="http://schemas.openxmlformats.org/officeDocument/2006/relationships" r:blip="">
          <dgm:adjLst/>
        </dgm:shape>
        <dgm:presOf/>
        <dgm:constrLst/>
        <dgm:forEach name="Name67" ref="accentRepeat"/>
      </dgm:layoutNode>
    </dgm:forEach>
    <dgm:forEach name="Name68" axis="ch" ptType="node" st="10" cnt="1">
      <dgm:layoutNode name="text10">
        <dgm:alg type="sp"/>
        <dgm:shape xmlns:r="http://schemas.openxmlformats.org/officeDocument/2006/relationships" r:blip="">
          <dgm:adjLst/>
        </dgm:shape>
        <dgm:presOf/>
        <dgm:constrLst/>
        <dgm:forEach name="Name69" ref="textRepeat"/>
      </dgm:layoutNode>
      <dgm:layoutNode name="textaccent10">
        <dgm:alg type="sp"/>
        <dgm:shape xmlns:r="http://schemas.openxmlformats.org/officeDocument/2006/relationships" r:blip="">
          <dgm:adjLst/>
        </dgm:shape>
        <dgm:presOf/>
        <dgm:constrLst/>
        <dgm:forEach name="Name70" ref="accentRepeat"/>
      </dgm:layoutNode>
    </dgm:forEach>
    <dgm:forEach name="Name71" axis="ch" ptType="sibTrans" hideLastTrans="0" st="10" cnt="1">
      <dgm:layoutNode name="image10">
        <dgm:alg type="sp"/>
        <dgm:shape xmlns:r="http://schemas.openxmlformats.org/officeDocument/2006/relationships" r:blip="">
          <dgm:adjLst/>
        </dgm:shape>
        <dgm:presOf/>
        <dgm:constrLst/>
        <dgm:forEach name="Name72" ref="imageRepeat"/>
      </dgm:layoutNode>
      <dgm:layoutNode name="imageaccent10">
        <dgm:alg type="sp"/>
        <dgm:shape xmlns:r="http://schemas.openxmlformats.org/officeDocument/2006/relationships" r:blip="">
          <dgm:adjLst/>
        </dgm:shape>
        <dgm:presOf/>
        <dgm:constrLst/>
        <dgm:forEach name="Name73" ref="accentRepeat"/>
      </dgm:layoutNode>
    </dgm:forEach>
    <dgm:forEach name="Name74" axis="ch" ptType="node" st="11" cnt="1">
      <dgm:layoutNode name="text11">
        <dgm:alg type="sp"/>
        <dgm:shape xmlns:r="http://schemas.openxmlformats.org/officeDocument/2006/relationships" r:blip="">
          <dgm:adjLst/>
        </dgm:shape>
        <dgm:presOf/>
        <dgm:constrLst/>
        <dgm:forEach name="Name75" ref="textRepeat"/>
      </dgm:layoutNode>
      <dgm:layoutNode name="textaccent11">
        <dgm:alg type="sp"/>
        <dgm:shape xmlns:r="http://schemas.openxmlformats.org/officeDocument/2006/relationships" r:blip="">
          <dgm:adjLst/>
        </dgm:shape>
        <dgm:presOf/>
        <dgm:constrLst/>
        <dgm:forEach name="Name76" ref="accentRepeat"/>
      </dgm:layoutNode>
    </dgm:forEach>
    <dgm:forEach name="Name77" axis="ch" ptType="sibTrans" hideLastTrans="0" st="11" cnt="1">
      <dgm:layoutNode name="image11">
        <dgm:alg type="sp"/>
        <dgm:shape xmlns:r="http://schemas.openxmlformats.org/officeDocument/2006/relationships" r:blip="">
          <dgm:adjLst/>
        </dgm:shape>
        <dgm:presOf/>
        <dgm:constrLst/>
        <dgm:forEach name="Name78" ref="imageRepeat"/>
      </dgm:layoutNode>
      <dgm:layoutNode name="imageaccent11">
        <dgm:alg type="sp"/>
        <dgm:shape xmlns:r="http://schemas.openxmlformats.org/officeDocument/2006/relationships" r:blip="">
          <dgm:adjLst/>
        </dgm:shape>
        <dgm:presOf/>
        <dgm:constrLst/>
        <dgm:forEach name="Name79" ref="accentRepeat"/>
      </dgm:layoutNode>
    </dgm:forEach>
    <dgm:forEach name="Name80" axis="ch" ptType="node" st="12" cnt="1">
      <dgm:layoutNode name="text12">
        <dgm:alg type="sp"/>
        <dgm:shape xmlns:r="http://schemas.openxmlformats.org/officeDocument/2006/relationships" r:blip="">
          <dgm:adjLst/>
        </dgm:shape>
        <dgm:presOf/>
        <dgm:constrLst/>
        <dgm:forEach name="Name81" ref="textRepeat"/>
      </dgm:layoutNode>
      <dgm:layoutNode name="textaccent12">
        <dgm:alg type="sp"/>
        <dgm:shape xmlns:r="http://schemas.openxmlformats.org/officeDocument/2006/relationships" r:blip="">
          <dgm:adjLst/>
        </dgm:shape>
        <dgm:presOf/>
        <dgm:constrLst/>
        <dgm:forEach name="Name82" ref="accentRepeat"/>
      </dgm:layoutNode>
    </dgm:forEach>
    <dgm:forEach name="Name83" axis="ch" ptType="sibTrans" hideLastTrans="0" st="12" cnt="1">
      <dgm:layoutNode name="image12">
        <dgm:alg type="sp"/>
        <dgm:shape xmlns:r="http://schemas.openxmlformats.org/officeDocument/2006/relationships" r:blip="">
          <dgm:adjLst/>
        </dgm:shape>
        <dgm:presOf/>
        <dgm:constrLst/>
        <dgm:forEach name="Name84" ref="imageRepeat"/>
      </dgm:layoutNode>
      <dgm:layoutNode name="imageaccent12">
        <dgm:alg type="sp"/>
        <dgm:shape xmlns:r="http://schemas.openxmlformats.org/officeDocument/2006/relationships" r:blip="">
          <dgm:adjLst/>
        </dgm:shape>
        <dgm:presOf/>
        <dgm:constrLst/>
        <dgm:forEach name="Name85" ref="accentRepeat"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C37594A6-CE33-4209-9C88-93C6C782034B}" type="datetimeFigureOut">
              <a:rPr lang="en-GB" smtClean="0"/>
              <a:pPr/>
              <a:t>07/03/2026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4428AA8E-F794-42AA-B99C-9A5712DBEFB8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9340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EF8FB2A8-ECE3-DE90-F85D-64A8894C94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="" xmlns:a16="http://schemas.microsoft.com/office/drawing/2014/main" id="{A29610AE-BFE8-A75D-55E8-C0F8DBCC4E98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="" xmlns:a16="http://schemas.microsoft.com/office/drawing/2014/main" id="{3F0FE5B4-2FA6-5FCE-3D26-A15B561DD3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1731D3B-6FD3-4D75-FB27-9248FBB65069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428AA8E-F794-42AA-B99C-9A5712DBEFB8}" type="slidenum">
              <a:rPr lang="en-GB" smtClean="0"/>
              <a:pPr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5316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/>
              <a:t>Click to edit Master subtitle style</a:t>
            </a:r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FCF1169A-1EC4-4A80-A9F6-37932B63CA7A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1C5179-D399-472D-AF0A-B06BDD7C72AB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63A2E0FB-3773-43BD-BDAE-D9F959F783FE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1C073-42D1-4318-ABE1-995AA9158C8E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FEBF0F-4C4C-4E99-B286-4D259988ADDA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BCC625DE-81CD-402B-BC56-9837CA78A144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5560D3FD-C031-47FC-BEA4-391868DA89C2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en-US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E1F807-0788-4A69-A092-C65023BFA808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E7C14D-56F0-41C2-B02D-1B830EF0780F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FEA2F8-4203-47E4-AD62-B9641CE95EA9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en-US"/>
              <a:t>Click to edit Master text styles</a:t>
            </a:r>
          </a:p>
          <a:p>
            <a:pPr lvl="1" eaLnBrk="1" latinLnBrk="0" hangingPunct="1"/>
            <a:r>
              <a:rPr lang="en-US"/>
              <a:t>Second level</a:t>
            </a:r>
          </a:p>
          <a:p>
            <a:pPr lvl="2" eaLnBrk="1" latinLnBrk="0" hangingPunct="1"/>
            <a:r>
              <a:rPr lang="en-US"/>
              <a:t>Third level</a:t>
            </a:r>
          </a:p>
          <a:p>
            <a:pPr lvl="3" eaLnBrk="1" latinLnBrk="0" hangingPunct="1"/>
            <a:r>
              <a:rPr lang="en-US"/>
              <a:t>Fourth level</a:t>
            </a:r>
          </a:p>
          <a:p>
            <a:pPr lvl="4" eaLnBrk="1" latinLnBrk="0" hangingPunct="1"/>
            <a:r>
              <a:rPr lang="en-US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/>
              <a:t>Click to edit Master text styles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en-US"/>
              <a:t>Click to edit Master title style</a:t>
            </a:r>
          </a:p>
        </p:txBody>
      </p:sp>
      <p:sp>
        <p:nvSpPr>
          <p:cNvPr id="11" name="Rectangle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88AA6D28-3048-4085-837A-4DE356E70CC4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/>
              <a:t>Click icon to add picture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/>
              <a:t>Click to edit Master title style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/>
              <a:t>Click to edit Master text styles</a:t>
            </a:r>
          </a:p>
          <a:p>
            <a:pPr lvl="1" eaLnBrk="1" latinLnBrk="0" hangingPunct="1"/>
            <a:r>
              <a:rPr kumimoji="0" lang="en-US"/>
              <a:t>Second level</a:t>
            </a:r>
          </a:p>
          <a:p>
            <a:pPr lvl="2" eaLnBrk="1" latinLnBrk="0" hangingPunct="1"/>
            <a:r>
              <a:rPr kumimoji="0" lang="en-US"/>
              <a:t>Third level</a:t>
            </a:r>
          </a:p>
          <a:p>
            <a:pPr lvl="3" eaLnBrk="1" latinLnBrk="0" hangingPunct="1"/>
            <a:r>
              <a:rPr kumimoji="0" lang="en-US"/>
              <a:t>Fourth level</a:t>
            </a:r>
          </a:p>
          <a:p>
            <a:pPr lvl="4" eaLnBrk="1" latinLnBrk="0" hangingPunct="1"/>
            <a:r>
              <a:rPr kumimoji="0" lang="en-US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3497A92-D0EE-477A-B69D-707086D3C71A}" type="datetime1">
              <a:rPr lang="en-US" smtClean="0"/>
              <a:pPr/>
              <a:t>3/7/2026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hf hdr="0" ftr="0" dt="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112C8096-EEF2-4FE6-9F6D-358485D08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/>
              <a:t>-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="" xmlns:a16="http://schemas.microsoft.com/office/drawing/2014/main" id="{BEA6ECB7-EBA3-4812-BF2B-9517ABB61E34}"/>
              </a:ext>
            </a:extLst>
          </p:cNvPr>
          <p:cNvSpPr/>
          <p:nvPr/>
        </p:nvSpPr>
        <p:spPr>
          <a:xfrm>
            <a:off x="5081854" y="5410200"/>
            <a:ext cx="398666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TDS Range, </a:t>
            </a:r>
            <a:r>
              <a:rPr lang="en-US" sz="3000" b="1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Gurugram</a:t>
            </a:r>
            <a:endParaRPr lang="en-US" sz="3000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  <a:p>
            <a:pPr algn="ctr"/>
            <a:r>
              <a:rPr lang="en-US" sz="3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Income Tax Department</a:t>
            </a:r>
            <a:endParaRPr lang="en-US" sz="3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="" xmlns:a16="http://schemas.microsoft.com/office/drawing/2014/main" id="{392BCAB2-121A-C2DB-B689-7A553C4949E5}"/>
              </a:ext>
            </a:extLst>
          </p:cNvPr>
          <p:cNvSpPr txBox="1"/>
          <p:nvPr/>
        </p:nvSpPr>
        <p:spPr>
          <a:xfrm>
            <a:off x="457923" y="2057400"/>
            <a:ext cx="861060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Overview of TDS Provisions </a:t>
            </a:r>
          </a:p>
          <a:p>
            <a:pPr algn="ctr"/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under </a:t>
            </a:r>
          </a:p>
          <a:p>
            <a:pPr algn="ctr"/>
            <a:r>
              <a:rPr lang="en-US" sz="4400" b="1" smtClean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Income Tax </a:t>
            </a:r>
            <a:r>
              <a:rPr lang="en-US" sz="4400" b="1" dirty="0">
                <a:ln w="9525">
                  <a:solidFill>
                    <a:schemeClr val="bg1"/>
                  </a:solidFill>
                  <a:prstDash val="solid"/>
                </a:ln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Act, 2025</a:t>
            </a:r>
            <a:endParaRPr lang="en-IN" sz="4400" b="1" dirty="0">
              <a:ln w="9525">
                <a:solidFill>
                  <a:schemeClr val="bg1"/>
                </a:solidFill>
                <a:prstDash val="solid"/>
              </a:ln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817ACC6C-E530-BA55-0700-E6BE1CFB7A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100" y="117130"/>
            <a:ext cx="1478900" cy="112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215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AA249A14-CAA7-41FB-8908-7D5C4B8ED0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70579" y="107153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4000" b="1" dirty="0">
                <a:solidFill>
                  <a:schemeClr val="tx1"/>
                </a:solidFill>
              </a:rPr>
              <a:t>Certificate for lower deduction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37AFD42F-A123-43F8-87B2-3555ECA52D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10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DFF3D5CF-52B8-4CC6-9421-63B1082DCF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6358034"/>
              </p:ext>
            </p:extLst>
          </p:nvPr>
        </p:nvGraphicFramePr>
        <p:xfrm>
          <a:off x="328511" y="1685012"/>
          <a:ext cx="8437537" cy="42275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461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0040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1251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1019095"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Aspect</a:t>
                      </a:r>
                    </a:p>
                  </a:txBody>
                  <a:tcPr marL="68598" marR="68598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Income-tax Act, 1961</a:t>
                      </a:r>
                    </a:p>
                  </a:txBody>
                  <a:tcPr marL="68598" marR="68598"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Income-tax Act, 2025</a:t>
                      </a:r>
                    </a:p>
                  </a:txBody>
                  <a:tcPr marL="68598" marR="68598">
                    <a:solidFill>
                      <a:srgbClr val="00B45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2168"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 dirty="0"/>
                        <a:t>Section Reference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 dirty="0"/>
                        <a:t>197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/>
                        <a:t>395(1)</a:t>
                      </a:r>
                    </a:p>
                  </a:txBody>
                  <a:tcPr marL="68598" marR="68598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902"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 dirty="0"/>
                        <a:t>Authority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 dirty="0"/>
                        <a:t>AO on application by assessee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 dirty="0"/>
                        <a:t>Same provision continued</a:t>
                      </a:r>
                    </a:p>
                  </a:txBody>
                  <a:tcPr marL="68598" marR="68598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01145"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/>
                        <a:t>Scope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200" dirty="0"/>
                        <a:t>Applies to certain payments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lang="en-IN" sz="2200" dirty="0"/>
                        <a:t>Applies</a:t>
                      </a:r>
                      <a:r>
                        <a:rPr lang="en-IN" sz="2200" baseline="0" dirty="0"/>
                        <a:t> to any income or sum </a:t>
                      </a:r>
                      <a:r>
                        <a:rPr sz="2200" dirty="0"/>
                        <a:t>under Chapter XIX-B</a:t>
                      </a:r>
                    </a:p>
                  </a:txBody>
                  <a:tcPr marL="68598" marR="68598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01145"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lang="en-US" sz="2200" dirty="0" smtClean="0"/>
                        <a:t>Cancellation</a:t>
                      </a:r>
                      <a:endParaRPr sz="22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lang="en-US" sz="2200" dirty="0" smtClean="0"/>
                        <a:t>Until cancellation by</a:t>
                      </a:r>
                      <a:r>
                        <a:rPr lang="en-US" sz="2200" baseline="0" dirty="0" smtClean="0"/>
                        <a:t> AO in sub-sec (2)</a:t>
                      </a:r>
                      <a:endParaRPr sz="2200" dirty="0"/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lang="en-US" sz="2200" dirty="0" smtClean="0"/>
                        <a:t>Only after granting reasonable opportunity</a:t>
                      </a:r>
                      <a:endParaRPr sz="2200" dirty="0"/>
                    </a:p>
                  </a:txBody>
                  <a:tcPr marL="68598" marR="68598"/>
                </a:tc>
                <a:extLst>
                  <a:ext uri="{0D108BD9-81ED-4DB2-BD59-A6C34878D82A}">
                    <a16:rowId xmlns="" xmlns:a16="http://schemas.microsoft.com/office/drawing/2014/main" val="3397368370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54FBBDC6-6868-48AA-8CB2-26794B340DE2}"/>
              </a:ext>
            </a:extLst>
          </p:cNvPr>
          <p:cNvSpPr txBox="1"/>
          <p:nvPr/>
        </p:nvSpPr>
        <p:spPr>
          <a:xfrm>
            <a:off x="328511" y="6014699"/>
            <a:ext cx="8437536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 defTabSz="457200">
              <a:defRPr sz="1300" b="1">
                <a:solidFill>
                  <a:srgbClr val="000080"/>
                </a:solidFill>
              </a:defRPr>
            </a:pPr>
            <a:r>
              <a:rPr lang="en-US" sz="1600" b="1" dirty="0">
                <a:solidFill>
                  <a:srgbClr val="000080"/>
                </a:solidFill>
              </a:rPr>
              <a:t>Impact / Summary: Expands coverage of lower deduction certificate mechanism. LDC cancellation only after granting reasonable </a:t>
            </a:r>
            <a:r>
              <a:rPr lang="en-US" sz="1600" b="1" dirty="0" smtClean="0">
                <a:solidFill>
                  <a:srgbClr val="000080"/>
                </a:solidFill>
              </a:rPr>
              <a:t>opportunity</a:t>
            </a:r>
            <a:endParaRPr lang="en-US" sz="1800" b="1" dirty="0">
              <a:solidFill>
                <a:srgbClr val="00008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D54A4609-A5C2-49AD-2601-024CEDCA01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2630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ECCA7ED-A662-4985-9114-29398699A3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2400" y="176181"/>
            <a:ext cx="8156448" cy="990600"/>
          </a:xfrm>
        </p:spPr>
        <p:txBody>
          <a:bodyPr>
            <a:noAutofit/>
          </a:bodyPr>
          <a:lstStyle/>
          <a:p>
            <a:pPr algn="ctr"/>
            <a:r>
              <a:rPr lang="en-US" sz="3000" b="1" dirty="0">
                <a:solidFill>
                  <a:schemeClr val="tx1"/>
                </a:solidFill>
              </a:rPr>
              <a:t>Time Limit for Furnishing Correction Statement</a:t>
            </a:r>
            <a:endParaRPr lang="en-IN" sz="3000" b="1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AED00C43-8A4C-4DA9-AECC-62215CF303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11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="" xmlns:a16="http://schemas.microsoft.com/office/drawing/2014/main" id="{7E87B9FA-1F27-4D4B-9D07-450C2B0D7E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762390"/>
              </p:ext>
            </p:extLst>
          </p:nvPr>
        </p:nvGraphicFramePr>
        <p:xfrm>
          <a:off x="457200" y="1752600"/>
          <a:ext cx="8229600" cy="2346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000000"/>
                          </a:solidFill>
                        </a:defRPr>
                      </a:pPr>
                      <a:r>
                        <a:rPr sz="2400" dirty="0">
                          <a:solidFill>
                            <a:schemeClr val="bg1"/>
                          </a:solidFill>
                        </a:rPr>
                        <a:t>Aspect</a:t>
                      </a:r>
                    </a:p>
                  </a:txBody>
                  <a:tcP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Income-tax Act, 1961</a:t>
                      </a:r>
                    </a:p>
                  </a:txBody>
                  <a:tcPr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2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Income-tax Act, 2025</a:t>
                      </a:r>
                    </a:p>
                  </a:txBody>
                  <a:tcPr>
                    <a:solidFill>
                      <a:srgbClr val="0B9D27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/>
                        <a:t>Section Reference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/>
                        <a:t>200(3), </a:t>
                      </a:r>
                      <a:r>
                        <a:rPr lang="en-IN" sz="2200" dirty="0"/>
                        <a:t>proviso</a:t>
                      </a:r>
                    </a:p>
                    <a:p>
                      <a:pPr>
                        <a:defRPr sz="1200"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/>
                        <a:t>206C</a:t>
                      </a:r>
                      <a:r>
                        <a:rPr lang="en-IN" sz="2200" dirty="0"/>
                        <a:t> (3B), proviso</a:t>
                      </a:r>
                      <a:endParaRPr sz="2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/>
                        <a:t>397(3)(f)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31520"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/>
                        <a:t>Correction Statement Time Limit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/>
                        <a:t>6 years from end of FY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200"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/>
                        <a:t>2 years from end of tax year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DD5C0C72-8F31-6A06-3F46-AB2FD350EDF1}"/>
              </a:ext>
            </a:extLst>
          </p:cNvPr>
          <p:cNvSpPr txBox="1"/>
          <p:nvPr/>
        </p:nvSpPr>
        <p:spPr>
          <a:xfrm>
            <a:off x="469056" y="4632960"/>
            <a:ext cx="8522544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00" b="1">
                <a:solidFill>
                  <a:srgbClr val="003399"/>
                </a:solidFill>
              </a:defRPr>
            </a:pPr>
            <a:r>
              <a:rPr lang="en-US" sz="2000" dirty="0"/>
              <a:t>Impact / Summary: Rationalization of compliance timeline; timely </a:t>
            </a:r>
            <a:r>
              <a:rPr lang="en-US" sz="2000" dirty="0" err="1"/>
              <a:t>updation</a:t>
            </a:r>
            <a:r>
              <a:rPr lang="en-US" sz="2000" dirty="0"/>
              <a:t>, reduces grievances and delays.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A3EAB712-2F22-7E2B-046A-32E6F1C6571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917537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3832F9E0-74D9-8A8C-3DBB-347764E9C7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B7EF74B-FFE8-79A0-2CE4-DD47496FA1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107153"/>
            <a:ext cx="8153400" cy="802579"/>
          </a:xfrm>
        </p:spPr>
        <p:txBody>
          <a:bodyPr>
            <a:noAutofit/>
          </a:bodyPr>
          <a:lstStyle/>
          <a:p>
            <a:pPr>
              <a:lnSpc>
                <a:spcPts val="6480"/>
              </a:lnSpc>
            </a:pPr>
            <a:r>
              <a:rPr lang="en-US" sz="3100" spc="-54" dirty="0">
                <a:solidFill>
                  <a:schemeClr val="tx1"/>
                </a:solidFill>
              </a:rPr>
              <a:t>Section 396 – </a:t>
            </a:r>
            <a:r>
              <a:rPr lang="en-US" sz="3100" dirty="0">
                <a:solidFill>
                  <a:schemeClr val="tx1"/>
                </a:solidFill>
              </a:rPr>
              <a:t>Tax deducted is income received</a:t>
            </a:r>
            <a:endParaRPr lang="en-US" sz="3100" spc="-54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8EBA666D-BDB3-3D3D-0619-0C45C8FA1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12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176438AC-4157-9B7A-9C5A-CC60E320C12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  <p:sp>
        <p:nvSpPr>
          <p:cNvPr id="6" name="TextBox 5">
            <a:extLst>
              <a:ext uri="{FF2B5EF4-FFF2-40B4-BE49-F238E27FC236}">
                <a16:creationId xmlns="" xmlns:a16="http://schemas.microsoft.com/office/drawing/2014/main" id="{E4CC1B5C-013A-F929-9B45-BCECA619541C}"/>
              </a:ext>
            </a:extLst>
          </p:cNvPr>
          <p:cNvSpPr txBox="1"/>
          <p:nvPr/>
        </p:nvSpPr>
        <p:spPr>
          <a:xfrm>
            <a:off x="533400" y="1752600"/>
            <a:ext cx="807720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/>
              <a:t>The following sums shall be deemed as income received for the purposes of computing the income of an assessee-</a:t>
            </a:r>
          </a:p>
          <a:p>
            <a:pPr marL="800100" lvl="1" indent="-342900" algn="just">
              <a:buAutoNum type="alphaLcParenBoth"/>
            </a:pPr>
            <a:r>
              <a:rPr lang="en-US" sz="2000" dirty="0"/>
              <a:t>amount deducted under this Chapter; and </a:t>
            </a:r>
          </a:p>
          <a:p>
            <a:pPr marL="800100" lvl="1" indent="-342900" algn="just">
              <a:buAutoNum type="alphaLcParenBoth"/>
            </a:pPr>
            <a:r>
              <a:rPr lang="en-US" sz="2000" dirty="0"/>
              <a:t>income-tax paid outside India by way of deduction in respect of which an assessee is allowed a credit against the tax payable under this Act, except tax paid under section 392(2)(a) and tax deducted as per section 393(3) (Table: Sl. No. 5).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2860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1566E5B3-583B-217C-E456-EDFFCC6AD9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3F0521D6-6188-8097-342E-E2E706C948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5800" y="92386"/>
            <a:ext cx="8610600" cy="802579"/>
          </a:xfrm>
        </p:spPr>
        <p:txBody>
          <a:bodyPr>
            <a:noAutofit/>
          </a:bodyPr>
          <a:lstStyle/>
          <a:p>
            <a:pPr>
              <a:lnSpc>
                <a:spcPts val="6480"/>
              </a:lnSpc>
            </a:pPr>
            <a:r>
              <a:rPr lang="en-US" sz="3400" spc="-54" dirty="0">
                <a:solidFill>
                  <a:schemeClr val="tx1"/>
                </a:solidFill>
              </a:rPr>
              <a:t>Section 397 – Compliance and Reporting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EAE5082B-41CE-918A-6672-582388B5E8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13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CD15DE79-893D-530C-051C-58B835CBB2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  <p:graphicFrame>
        <p:nvGraphicFramePr>
          <p:cNvPr id="5" name="Diagram 4">
            <a:extLst>
              <a:ext uri="{FF2B5EF4-FFF2-40B4-BE49-F238E27FC236}">
                <a16:creationId xmlns="" xmlns:a16="http://schemas.microsoft.com/office/drawing/2014/main" id="{3E965480-0BC7-D1C6-D5F5-8C5A77E5D04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671775829"/>
              </p:ext>
            </p:extLst>
          </p:nvPr>
        </p:nvGraphicFramePr>
        <p:xfrm>
          <a:off x="1143000" y="1516698"/>
          <a:ext cx="7315200" cy="50365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2803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D98D267F-1F15-FABE-7C44-19B579ECC0A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7218A04-2FAA-8946-0A0A-2017058B0B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949" y="303883"/>
            <a:ext cx="8839200" cy="802579"/>
          </a:xfrm>
        </p:spPr>
        <p:txBody>
          <a:bodyPr>
            <a:noAutofit/>
          </a:bodyPr>
          <a:lstStyle/>
          <a:p>
            <a:r>
              <a:rPr lang="en-US" sz="2600" spc="-54" dirty="0">
                <a:solidFill>
                  <a:schemeClr val="tx1"/>
                </a:solidFill>
              </a:rPr>
              <a:t>Section 398 – Consequences of failure to deduct/ collect/pay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1C549A9F-3D38-798F-68F7-03B6E0934F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14</a:t>
            </a:fld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5E45D61A-3BD5-2B01-756D-3F99B77458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  <p:graphicFrame>
        <p:nvGraphicFramePr>
          <p:cNvPr id="14" name="Diagram 13">
            <a:extLst>
              <a:ext uri="{FF2B5EF4-FFF2-40B4-BE49-F238E27FC236}">
                <a16:creationId xmlns="" xmlns:a16="http://schemas.microsoft.com/office/drawing/2014/main" id="{53E78264-DA41-CBFD-F0D9-8B08EDE5606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89108058"/>
              </p:ext>
            </p:extLst>
          </p:nvPr>
        </p:nvGraphicFramePr>
        <p:xfrm>
          <a:off x="799011" y="1752600"/>
          <a:ext cx="8064138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7390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60FF4A-375A-0AA8-76EA-1342C8D42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88" y="22860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sz="3500" dirty="0">
                <a:solidFill>
                  <a:schemeClr val="tx1"/>
                </a:solidFill>
              </a:rPr>
              <a:t>Readiness for Structural Transition</a:t>
            </a:r>
            <a:endParaRPr lang="en-IN" sz="3500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6A956B42-CC7E-30C8-14C3-EBEB94236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15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00B1122-044E-1B37-B8C8-348302BD322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/>
              <a:t>DEPARTMENT</a:t>
            </a:r>
          </a:p>
          <a:p>
            <a:pPr>
              <a:lnSpc>
                <a:spcPct val="150000"/>
              </a:lnSpc>
            </a:pPr>
            <a:r>
              <a:rPr lang="en-US" dirty="0" err="1"/>
              <a:t>Updation</a:t>
            </a:r>
            <a:r>
              <a:rPr lang="en-US" dirty="0"/>
              <a:t> of Rules and forms</a:t>
            </a:r>
          </a:p>
          <a:p>
            <a:pPr>
              <a:lnSpc>
                <a:spcPct val="150000"/>
              </a:lnSpc>
            </a:pPr>
            <a:r>
              <a:rPr lang="en-US" dirty="0"/>
              <a:t>Changes in departmental portals </a:t>
            </a:r>
          </a:p>
          <a:p>
            <a:pPr>
              <a:lnSpc>
                <a:spcPct val="150000"/>
              </a:lnSpc>
            </a:pPr>
            <a:r>
              <a:rPr lang="en-US" dirty="0"/>
              <a:t>References in circulars/notifications</a:t>
            </a:r>
          </a:p>
          <a:p>
            <a:pPr>
              <a:lnSpc>
                <a:spcPct val="150000"/>
              </a:lnSpc>
            </a:pPr>
            <a:r>
              <a:rPr lang="en-IN" dirty="0"/>
              <a:t>Training and capacity building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68AB066-2BAA-7224-F741-1AEA2BF27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3753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D60FF4A-375A-0AA8-76EA-1342C8D42D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84988" y="22860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US" sz="3500" dirty="0">
                <a:solidFill>
                  <a:schemeClr val="tx1"/>
                </a:solidFill>
              </a:rPr>
              <a:t>Readiness for Structural Transition</a:t>
            </a:r>
            <a:endParaRPr lang="en-IN" sz="3500" dirty="0">
              <a:solidFill>
                <a:schemeClr val="tx1"/>
              </a:solidFill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6A956B42-CC7E-30C8-14C3-EBEB94236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16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F00B1122-044E-1B37-B8C8-348302BD322D}"/>
              </a:ext>
            </a:extLst>
          </p:cNvPr>
          <p:cNvSpPr>
            <a:spLocks noGrp="1"/>
          </p:cNvSpPr>
          <p:nvPr>
            <p:ph sz="quarter"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en-US" b="1" dirty="0"/>
              <a:t>TAXPAYERS/ PROFESSIONALS</a:t>
            </a:r>
          </a:p>
          <a:p>
            <a:pPr>
              <a:lnSpc>
                <a:spcPct val="150000"/>
              </a:lnSpc>
            </a:pPr>
            <a:r>
              <a:rPr lang="en-US" dirty="0" smtClean="0"/>
              <a:t>Updating </a:t>
            </a:r>
            <a:r>
              <a:rPr lang="en-US" dirty="0"/>
              <a:t>of internal SOPs</a:t>
            </a:r>
          </a:p>
          <a:p>
            <a:pPr>
              <a:lnSpc>
                <a:spcPct val="150000"/>
              </a:lnSpc>
            </a:pPr>
            <a:r>
              <a:rPr lang="en-US" dirty="0"/>
              <a:t>ERP, payroll, vendor master mapping </a:t>
            </a:r>
          </a:p>
          <a:p>
            <a:pPr>
              <a:lnSpc>
                <a:spcPct val="150000"/>
              </a:lnSpc>
            </a:pPr>
            <a:r>
              <a:rPr lang="en-US" dirty="0"/>
              <a:t>References in contracts and agreements</a:t>
            </a:r>
          </a:p>
          <a:p>
            <a:pPr>
              <a:lnSpc>
                <a:spcPct val="150000"/>
              </a:lnSpc>
            </a:pPr>
            <a:r>
              <a:rPr lang="en-US" dirty="0"/>
              <a:t>Compliance calendars</a:t>
            </a:r>
          </a:p>
          <a:p>
            <a:pPr>
              <a:lnSpc>
                <a:spcPct val="150000"/>
              </a:lnSpc>
            </a:pPr>
            <a:r>
              <a:rPr lang="en-IN" dirty="0"/>
              <a:t>Training and capacity building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68AB066-2BAA-7224-F741-1AEA2BF271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53395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3" name="TextBox 2"/>
          <p:cNvSpPr txBox="1"/>
          <p:nvPr/>
        </p:nvSpPr>
        <p:spPr>
          <a:xfrm>
            <a:off x="2581904" y="4343400"/>
            <a:ext cx="3980192" cy="1354217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endParaRPr dirty="0"/>
          </a:p>
          <a:p>
            <a:pPr algn="ctr">
              <a:defRPr sz="6400" b="1">
                <a:solidFill>
                  <a:srgbClr val="003366"/>
                </a:solidFill>
              </a:defRPr>
            </a:pPr>
            <a:r>
              <a:rPr dirty="0"/>
              <a:t>Thank </a:t>
            </a:r>
            <a:r>
              <a:rPr dirty="0" smtClean="0"/>
              <a:t>You</a:t>
            </a:r>
            <a:r>
              <a:rPr lang="en-US" dirty="0" smtClean="0"/>
              <a:t> </a:t>
            </a:r>
            <a:endParaRPr dirty="0"/>
          </a:p>
        </p:txBody>
      </p:sp>
      <p:sp>
        <p:nvSpPr>
          <p:cNvPr id="6" name="TextBox 5"/>
          <p:cNvSpPr txBox="1"/>
          <p:nvPr/>
        </p:nvSpPr>
        <p:spPr>
          <a:xfrm>
            <a:off x="1676400" y="1676400"/>
            <a:ext cx="58674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smtClean="0"/>
              <a:t>Please Ask </a:t>
            </a:r>
          </a:p>
          <a:p>
            <a:pPr algn="ctr"/>
            <a:endParaRPr lang="en-US" sz="3200" b="1" dirty="0"/>
          </a:p>
          <a:p>
            <a:pPr algn="ctr"/>
            <a:r>
              <a:rPr lang="en-US" sz="3200" b="1" dirty="0" smtClean="0"/>
              <a:t>Would be delighted to discuss !!</a:t>
            </a:r>
            <a:endParaRPr lang="en-IN" sz="3200" b="1" dirty="0"/>
          </a:p>
        </p:txBody>
      </p:sp>
    </p:spTree>
    <p:extLst>
      <p:ext uri="{BB962C8B-B14F-4D97-AF65-F5344CB8AC3E}">
        <p14:creationId xmlns:p14="http://schemas.microsoft.com/office/powerpoint/2010/main" val="985321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77853BD4-FA68-06AF-E890-D6B75CE623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IN" dirty="0">
                <a:solidFill>
                  <a:schemeClr val="tx1"/>
                </a:solidFill>
              </a:rPr>
              <a:t>Income-tax Act, 2025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482D7F41-A4D0-4BF5-90B3-BF52EF91CC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="" xmlns:a16="http://schemas.microsoft.com/office/drawing/2014/main" id="{D2E66A83-1BD9-45E4-E6D6-9CE6580F3BBF}"/>
              </a:ext>
            </a:extLst>
          </p:cNvPr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5029200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en-US" sz="2600" b="1" dirty="0"/>
              <a:t>Key Facts-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dirty="0"/>
              <a:t>July 23, 2024- Hon’ble FM’s Union Budget Speech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dirty="0"/>
              <a:t>Mandate to transform </a:t>
            </a:r>
            <a:r>
              <a:rPr lang="en-US" altLang="en-US" sz="2800" dirty="0">
                <a:cs typeface="Times New Roman" pitchFamily="18" charset="0"/>
              </a:rPr>
              <a:t>Income-tax Act, 1961 into-</a:t>
            </a:r>
          </a:p>
          <a:p>
            <a:pPr lvl="2" algn="just"/>
            <a:r>
              <a:rPr lang="en-US" sz="2200" dirty="0"/>
              <a:t>Concise</a:t>
            </a:r>
          </a:p>
          <a:p>
            <a:pPr lvl="2" algn="just"/>
            <a:r>
              <a:rPr lang="en-US" sz="2200" dirty="0"/>
              <a:t>Lucid</a:t>
            </a:r>
          </a:p>
          <a:p>
            <a:pPr lvl="2" algn="just"/>
            <a:r>
              <a:rPr lang="en-US" sz="2200" dirty="0"/>
              <a:t>Easy to read and understand  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dirty="0"/>
              <a:t>No major tax policy changes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dirty="0"/>
              <a:t>No change to legal nuance</a:t>
            </a:r>
          </a:p>
          <a:p>
            <a:pPr algn="just">
              <a:buFont typeface="Wingdings" panose="05000000000000000000" pitchFamily="2" charset="2"/>
              <a:buChar char="q"/>
            </a:pPr>
            <a:r>
              <a:rPr lang="en-US" sz="2600" dirty="0"/>
              <a:t>Grandfathering of accrued rights and liabilities, no  unintended disruptions</a:t>
            </a:r>
          </a:p>
          <a:p>
            <a:pPr algn="just"/>
            <a:endParaRPr lang="en-US" sz="3200" dirty="0"/>
          </a:p>
          <a:p>
            <a:pPr algn="just"/>
            <a:endParaRPr lang="en-IN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63FD15DE-C3B9-E5A5-19E1-AE2F87B5F87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100" y="97636"/>
            <a:ext cx="1478900" cy="112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1172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Changes undertaken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3</a:t>
            </a:fld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302752" cy="5029200"/>
          </a:xfrm>
        </p:spPr>
        <p:txBody>
          <a:bodyPr>
            <a:normAutofit fontScale="70000" lnSpcReduction="20000"/>
          </a:bodyPr>
          <a:lstStyle/>
          <a:p>
            <a:pPr algn="just"/>
            <a:r>
              <a:rPr lang="en-US" b="1" dirty="0"/>
              <a:t>Structural improvement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Nested Provisos and explanations removed and consolidated in separate sub-sections in simple language and notes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Table and formulae for better comprehension- TB dates, TDS provisions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Consolidation and logical arrangement of provisions – Trust, Business income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All global definitions in section 2, chapter specific at the end of the chapter</a:t>
            </a:r>
          </a:p>
          <a:p>
            <a:pPr algn="just"/>
            <a:r>
              <a:rPr lang="en-US" b="1" dirty="0"/>
              <a:t>Language simplification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Tax year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Reference to provision improved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Complex legal terms simplified- Notwithstanding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Uniform language</a:t>
            </a:r>
          </a:p>
          <a:p>
            <a:pPr algn="just"/>
            <a:r>
              <a:rPr lang="en-US" b="1" dirty="0"/>
              <a:t>Redundant provisions removed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Settlement Commission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Fringe benefit tax</a:t>
            </a:r>
          </a:p>
          <a:p>
            <a:pPr algn="just"/>
            <a:r>
              <a:rPr lang="en-US" b="1" dirty="0"/>
              <a:t>Shifting of procedural parts to Rules</a:t>
            </a:r>
          </a:p>
          <a:p>
            <a:pPr lvl="1" algn="just">
              <a:buClr>
                <a:schemeClr val="accent2"/>
              </a:buClr>
            </a:pPr>
            <a:r>
              <a:rPr lang="en-US" dirty="0"/>
              <a:t>Faceless Assessment provisions</a:t>
            </a:r>
          </a:p>
          <a:p>
            <a:pPr lvl="1" algn="just"/>
            <a:endParaRPr lang="en-US" dirty="0"/>
          </a:p>
          <a:p>
            <a:pPr lvl="1" algn="just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01EC7A44-A074-8BD8-06E6-A5D1EDB742C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5100" y="67156"/>
            <a:ext cx="1478900" cy="11215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7666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D977A325-7C4D-4161-9425-31F9C336E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5" name="Title 1">
            <a:extLst>
              <a:ext uri="{FF2B5EF4-FFF2-40B4-BE49-F238E27FC236}">
                <a16:creationId xmlns="" xmlns:a16="http://schemas.microsoft.com/office/drawing/2014/main" id="{470CEBFA-BF54-402D-AEEC-D434D649EC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1899" y="167322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dirty="0">
                <a:solidFill>
                  <a:schemeClr val="tx1"/>
                </a:solidFill>
              </a:rPr>
              <a:t>Impact on TDS provisions</a:t>
            </a:r>
          </a:p>
        </p:txBody>
      </p:sp>
      <p:graphicFrame>
        <p:nvGraphicFramePr>
          <p:cNvPr id="7" name="Content Placeholder 3">
            <a:extLst>
              <a:ext uri="{FF2B5EF4-FFF2-40B4-BE49-F238E27FC236}">
                <a16:creationId xmlns="" xmlns:a16="http://schemas.microsoft.com/office/drawing/2014/main" id="{0E3D4B96-F662-4F2F-B871-B3C0A532B26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7496283"/>
              </p:ext>
            </p:extLst>
          </p:nvPr>
        </p:nvGraphicFramePr>
        <p:xfrm>
          <a:off x="790483" y="1828800"/>
          <a:ext cx="7848599" cy="3200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1912">
                  <a:extLst>
                    <a:ext uri="{9D8B030D-6E8A-4147-A177-3AD203B41FA5}">
                      <a16:colId xmlns="" xmlns:a16="http://schemas.microsoft.com/office/drawing/2014/main" val="2690778976"/>
                    </a:ext>
                  </a:extLst>
                </a:gridCol>
                <a:gridCol w="3063488">
                  <a:extLst>
                    <a:ext uri="{9D8B030D-6E8A-4147-A177-3AD203B41FA5}">
                      <a16:colId xmlns="" xmlns:a16="http://schemas.microsoft.com/office/drawing/2014/main" val="4118099680"/>
                    </a:ext>
                  </a:extLst>
                </a:gridCol>
                <a:gridCol w="2743199">
                  <a:extLst>
                    <a:ext uri="{9D8B030D-6E8A-4147-A177-3AD203B41FA5}">
                      <a16:colId xmlns="" xmlns:a16="http://schemas.microsoft.com/office/drawing/2014/main" val="77274811"/>
                    </a:ext>
                  </a:extLst>
                </a:gridCol>
              </a:tblGrid>
              <a:tr h="951308">
                <a:tc>
                  <a:txBody>
                    <a:bodyPr/>
                    <a:lstStyle/>
                    <a:p>
                      <a:pPr algn="ctr"/>
                      <a:r>
                        <a:rPr kumimoji="0" lang="en-IN" sz="2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Aspect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Income- tax Act, 1961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6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Income-tax Act, 2025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45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533179442"/>
                  </a:ext>
                </a:extLst>
              </a:tr>
              <a:tr h="800330"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Parts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969098051"/>
                  </a:ext>
                </a:extLst>
              </a:tr>
              <a:tr h="766992"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Section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65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343609597"/>
                  </a:ext>
                </a:extLst>
              </a:tr>
              <a:tr h="681770"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1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Words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27,500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IN" sz="20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14,600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2327556340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4318B99F-5C6F-489B-8D53-2F9ECA515C42}"/>
              </a:ext>
            </a:extLst>
          </p:cNvPr>
          <p:cNvSpPr txBox="1"/>
          <p:nvPr/>
        </p:nvSpPr>
        <p:spPr>
          <a:xfrm>
            <a:off x="498475" y="5257800"/>
            <a:ext cx="8382000" cy="984885"/>
          </a:xfrm>
          <a:prstGeom prst="rect">
            <a:avLst/>
          </a:prstGeom>
          <a:noFill/>
          <a:ln w="19050">
            <a:solidFill>
              <a:srgbClr val="00B0F0"/>
            </a:solidFill>
          </a:ln>
        </p:spPr>
        <p:txBody>
          <a:bodyPr wrap="square">
            <a:spAutoFit/>
          </a:bodyPr>
          <a:lstStyle/>
          <a:p>
            <a:pPr marL="45720" marR="0" lvl="0" indent="0" algn="just" defTabSz="914400" rtl="0" eaLnBrk="1" fontAlgn="auto" latinLnBrk="0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DD8047"/>
              </a:buClr>
              <a:buSzPct val="60000"/>
              <a:buFont typeface="Wingdings"/>
              <a:buNone/>
              <a:tabLst/>
              <a:defRPr/>
            </a:pPr>
            <a:r>
              <a:rPr kumimoji="0" lang="en-US" sz="29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t>Income-tax Act, 2025- Presidential assent on 21 August, 2025, w.e.f. 01.04.2026.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453F9F92-B7EC-54D4-870B-27A2969B5C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38415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14396975"/>
              </p:ext>
            </p:extLst>
          </p:nvPr>
        </p:nvGraphicFramePr>
        <p:xfrm>
          <a:off x="190454" y="38499"/>
          <a:ext cx="8839200" cy="685570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36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544557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4139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400" dirty="0">
                          <a:solidFill>
                            <a:schemeClr val="bg1"/>
                          </a:solidFill>
                          <a:effectLst/>
                        </a:rPr>
                        <a:t>I.T. Act, 1961</a:t>
                      </a:r>
                      <a:endParaRPr lang="en-IN" sz="2400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2400" b="1" dirty="0">
                          <a:solidFill>
                            <a:schemeClr val="bg1"/>
                          </a:solidFill>
                          <a:effectLst/>
                        </a:rPr>
                        <a:t>I.T. Act, 2025</a:t>
                      </a:r>
                      <a:endParaRPr lang="en-IN" sz="24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>
                    <a:solidFill>
                      <a:srgbClr val="00B45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1048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solidFill>
                            <a:schemeClr val="accent2"/>
                          </a:solidFill>
                          <a:effectLst/>
                        </a:rPr>
                        <a:t>Chapter XVII</a:t>
                      </a:r>
                      <a:endParaRPr lang="en-IN" sz="1600" dirty="0">
                        <a:solidFill>
                          <a:schemeClr val="accent2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800" b="1" dirty="0">
                          <a:solidFill>
                            <a:schemeClr val="tx1"/>
                          </a:solidFill>
                          <a:effectLst/>
                        </a:rPr>
                        <a:t>Chapter XIX</a:t>
                      </a:r>
                      <a:endParaRPr lang="en-IN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</a:rPr>
                        <a:t>Collection and Recovery of Tax</a:t>
                      </a:r>
                      <a:endParaRPr lang="en-IN" sz="16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Collection and Recovery of Tax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10484"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AutoNum type="alphaUcPeriod"/>
                      </a:pPr>
                      <a:r>
                        <a:rPr lang="en-IN" sz="1600" dirty="0">
                          <a:solidFill>
                            <a:schemeClr val="accent2"/>
                          </a:solidFill>
                          <a:effectLst/>
                        </a:rPr>
                        <a:t>General</a:t>
                      </a:r>
                      <a:endParaRPr lang="en-IN" sz="1600" dirty="0">
                        <a:solidFill>
                          <a:schemeClr val="accent2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marL="342900" lvl="0" indent="-342900">
                        <a:lnSpc>
                          <a:spcPct val="115000"/>
                        </a:lnSpc>
                        <a:spcAft>
                          <a:spcPts val="1000"/>
                        </a:spcAft>
                        <a:buFont typeface="+mj-lt"/>
                        <a:buAutoNum type="alphaUcPeriod"/>
                      </a:pPr>
                      <a:r>
                        <a:rPr lang="en-IN" sz="1800" b="1" dirty="0">
                          <a:solidFill>
                            <a:schemeClr val="tx1"/>
                          </a:solidFill>
                          <a:effectLst/>
                        </a:rPr>
                        <a:t>General</a:t>
                      </a:r>
                      <a:endParaRPr lang="en-IN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689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</a:rPr>
                        <a:t>S. 190. Deduction at source and advance payment</a:t>
                      </a:r>
                      <a:endParaRPr lang="en-IN" sz="16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 smtClean="0">
                          <a:effectLst/>
                        </a:rPr>
                        <a:t>S.</a:t>
                      </a:r>
                      <a:r>
                        <a:rPr lang="en-IN" sz="1700" baseline="0" dirty="0" smtClean="0">
                          <a:effectLst/>
                        </a:rPr>
                        <a:t> </a:t>
                      </a:r>
                      <a:r>
                        <a:rPr lang="en-IN" sz="1700" dirty="0" smtClean="0">
                          <a:effectLst/>
                        </a:rPr>
                        <a:t>390</a:t>
                      </a:r>
                      <a:r>
                        <a:rPr lang="en-IN" sz="1700" dirty="0">
                          <a:effectLst/>
                        </a:rPr>
                        <a:t>. Deduction or collection at source and advance payment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</a:rPr>
                        <a:t>S. 191. Direct payment</a:t>
                      </a:r>
                      <a:endParaRPr lang="en-IN" sz="16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391. Direct payment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10484">
                <a:tc>
                  <a:txBody>
                    <a:bodyPr/>
                    <a:lstStyle/>
                    <a:p>
                      <a:pPr marL="0" lvl="0" indent="0">
                        <a:lnSpc>
                          <a:spcPct val="115000"/>
                        </a:lnSpc>
                        <a:spcAft>
                          <a:spcPts val="0"/>
                        </a:spcAft>
                        <a:buFont typeface="+mj-lt"/>
                        <a:buNone/>
                      </a:pPr>
                      <a:endParaRPr lang="en-IN" sz="1600" dirty="0">
                        <a:solidFill>
                          <a:schemeClr val="accent2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800" b="1" dirty="0">
                          <a:solidFill>
                            <a:schemeClr val="tx1"/>
                          </a:solidFill>
                          <a:effectLst/>
                        </a:rPr>
                        <a:t>B- Deduction and collection at source</a:t>
                      </a:r>
                      <a:endParaRPr lang="en-IN" sz="18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3235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lang="en-IN" sz="1600" dirty="0">
                          <a:solidFill>
                            <a:schemeClr val="accent2"/>
                          </a:solidFill>
                          <a:effectLst/>
                        </a:rPr>
                        <a:t>B.</a:t>
                      </a:r>
                      <a:r>
                        <a:rPr lang="en-IN" sz="1600" baseline="0" dirty="0">
                          <a:solidFill>
                            <a:schemeClr val="accent2"/>
                          </a:solidFill>
                          <a:effectLst/>
                        </a:rPr>
                        <a:t> </a:t>
                      </a:r>
                      <a:r>
                        <a:rPr lang="en-IN" sz="1600" dirty="0">
                          <a:solidFill>
                            <a:schemeClr val="accent2"/>
                          </a:solidFill>
                          <a:effectLst/>
                        </a:rPr>
                        <a:t>Deduction at source</a:t>
                      </a:r>
                      <a:endParaRPr lang="en-IN" sz="1600" dirty="0">
                        <a:solidFill>
                          <a:schemeClr val="accent2"/>
                        </a:solidFill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392. Salary and accumulated balance due to an employee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2102540792"/>
                  </a:ext>
                </a:extLst>
              </a:tr>
              <a:tr h="355210">
                <a:tc rowSpan="10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600" dirty="0"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600" dirty="0">
                        <a:solidFill>
                          <a:schemeClr val="accent2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1600" dirty="0" smtClean="0">
                        <a:solidFill>
                          <a:schemeClr val="accent2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 smtClean="0">
                          <a:solidFill>
                            <a:schemeClr val="accent2"/>
                          </a:solidFill>
                          <a:effectLst/>
                        </a:rPr>
                        <a:t>BB- </a:t>
                      </a:r>
                      <a:r>
                        <a:rPr lang="en-IN" sz="1600" dirty="0">
                          <a:solidFill>
                            <a:schemeClr val="accent2"/>
                          </a:solidFill>
                          <a:effectLst/>
                        </a:rPr>
                        <a:t>Collection at source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IN" sz="400" dirty="0">
                        <a:solidFill>
                          <a:schemeClr val="accent2"/>
                        </a:solidFill>
                        <a:effectLst/>
                      </a:endParaRP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</a:rPr>
                        <a:t>S. 206C to 206CC – 4 sections</a:t>
                      </a:r>
                    </a:p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600" dirty="0">
                          <a:effectLst/>
                        </a:rPr>
                        <a:t>S. 206C- 29 Sub-sections</a:t>
                      </a:r>
                      <a:endParaRPr lang="en-IN" sz="16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 anchor="ctr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393. Tax to be deducted at source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41495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394. Collection of tax at source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93235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395. Certificates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82480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396. Tax deducted is income received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77852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397. Compliance and reporting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586469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398. Consequences of failure to deduct or pay or, collect or pay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  <a:tr h="312096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399. Processing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13"/>
                  </a:ext>
                </a:extLst>
              </a:tr>
              <a:tr h="586469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400. Power of Central Government to relax provisions to this Chapter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14"/>
                  </a:ext>
                </a:extLst>
              </a:tr>
              <a:tr h="401309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401. Bar against direct demand on assessee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15"/>
                  </a:ext>
                </a:extLst>
              </a:tr>
              <a:tr h="412583">
                <a:tc vMerge="1">
                  <a:txBody>
                    <a:bodyPr/>
                    <a:lstStyle/>
                    <a:p>
                      <a:endParaRPr lang="en-I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IN" sz="1700" dirty="0">
                          <a:effectLst/>
                        </a:rPr>
                        <a:t>S. 402. Interpretation</a:t>
                      </a:r>
                      <a:endParaRPr lang="en-IN" sz="1700" dirty="0">
                        <a:effectLst/>
                        <a:latin typeface="Calibri"/>
                        <a:ea typeface="Times New Roman"/>
                        <a:cs typeface="Mangal"/>
                      </a:endParaRPr>
                    </a:p>
                  </a:txBody>
                  <a:tcPr marL="61924" marR="61924" marT="0" marB="0"/>
                </a:tc>
                <a:extLst>
                  <a:ext uri="{0D108BD9-81ED-4DB2-BD59-A6C34878D82A}">
                    <a16:rowId xmlns="" xmlns:a16="http://schemas.microsoft.com/office/drawing/2014/main" val="10016"/>
                  </a:ext>
                </a:extLst>
              </a:tr>
            </a:tbl>
          </a:graphicData>
        </a:graphic>
      </p:graphicFrame>
      <p:cxnSp>
        <p:nvCxnSpPr>
          <p:cNvPr id="10" name="Straight Connector 9"/>
          <p:cNvCxnSpPr/>
          <p:nvPr/>
        </p:nvCxnSpPr>
        <p:spPr>
          <a:xfrm>
            <a:off x="228600" y="4724400"/>
            <a:ext cx="3276600" cy="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188145" y="2895600"/>
            <a:ext cx="3390946" cy="1257291"/>
          </a:xfrm>
          <a:prstGeom prst="rect">
            <a:avLst/>
          </a:prstGeom>
          <a:ln w="19050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IN" sz="1600" b="1" dirty="0"/>
              <a:t>S. 192 to 196D – 43 sections- TDS Rates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IN" sz="1600" b="1" dirty="0"/>
              <a:t>S. 197 to 206AA – 16  sections - other TDS provisions</a:t>
            </a:r>
            <a:r>
              <a:rPr lang="en-IN" sz="1600" dirty="0"/>
              <a:t>.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="" xmlns:a16="http://schemas.microsoft.com/office/drawing/2014/main" id="{989337E9-87D4-5C7C-5D8F-66CFAF5BF9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5100" y="107153"/>
            <a:ext cx="1478900" cy="1121564"/>
          </a:xfrm>
          <a:prstGeom prst="rect">
            <a:avLst/>
          </a:prstGeom>
          <a:noFill/>
        </p:spPr>
      </p:pic>
      <p:cxnSp>
        <p:nvCxnSpPr>
          <p:cNvPr id="8" name="Straight Connector 7">
            <a:extLst>
              <a:ext uri="{FF2B5EF4-FFF2-40B4-BE49-F238E27FC236}">
                <a16:creationId xmlns="" xmlns:a16="http://schemas.microsoft.com/office/drawing/2014/main" id="{F842E4CE-D872-8D10-EC6A-078B19BEDE4F}"/>
              </a:ext>
            </a:extLst>
          </p:cNvPr>
          <p:cNvCxnSpPr/>
          <p:nvPr/>
        </p:nvCxnSpPr>
        <p:spPr>
          <a:xfrm>
            <a:off x="190454" y="5105400"/>
            <a:ext cx="3314746" cy="0"/>
          </a:xfrm>
          <a:prstGeom prst="line">
            <a:avLst/>
          </a:prstGeom>
          <a:ln>
            <a:solidFill>
              <a:schemeClr val="bg1">
                <a:lumMod val="9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41489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="" xmlns:a16="http://schemas.microsoft.com/office/drawing/2014/main" id="{FCCABC28-4F52-1423-C589-FB540A4E57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B51E79A2-5D3D-A995-2069-EED469A859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defTabSz="457200">
              <a:lnSpc>
                <a:spcPts val="3240"/>
              </a:lnSpc>
            </a:pPr>
            <a:r>
              <a:rPr lang="en-US" spc="-27" dirty="0">
                <a:solidFill>
                  <a:schemeClr val="tx1"/>
                </a:solidFill>
              </a:rPr>
              <a:t>Scheme of the New Act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0B887C12-9173-1716-5E65-69A10B48A0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6F15528-21DE-4FAA-801E-634DDDAF4B2B}" type="slidenum">
              <a:rPr kumimoji="0" lang="en-US" sz="1400" b="1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w Cen MT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6</a:t>
            </a:fld>
            <a:endParaRPr kumimoji="0" lang="en-US" sz="14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="" xmlns:a16="http://schemas.microsoft.com/office/drawing/2014/main" id="{9607B414-3175-1DE9-4EF6-10773A7C6D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  <p:graphicFrame>
        <p:nvGraphicFramePr>
          <p:cNvPr id="6" name="Table 7">
            <a:extLst>
              <a:ext uri="{FF2B5EF4-FFF2-40B4-BE49-F238E27FC236}">
                <a16:creationId xmlns="" xmlns:a16="http://schemas.microsoft.com/office/drawing/2014/main" id="{5AEB676C-4878-8E15-BE92-D763BFDC29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69932818"/>
              </p:ext>
            </p:extLst>
          </p:nvPr>
        </p:nvGraphicFramePr>
        <p:xfrm>
          <a:off x="533400" y="1600200"/>
          <a:ext cx="8531352" cy="4935863"/>
        </p:xfrm>
        <a:graphic>
          <a:graphicData uri="http://schemas.openxmlformats.org/drawingml/2006/table">
            <a:tbl>
              <a:tblPr/>
              <a:tblGrid>
                <a:gridCol w="266395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3380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13360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kumimoji="0"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Particulars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kumimoji="0"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ITA, 2025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kumimoji="0"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ITA, 1961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45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3930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TDS on salaries and PF withdrawal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392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192 and 192A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4594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Other TDS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393</a:t>
                      </a:r>
                    </a:p>
                    <a:p>
                      <a:pPr marL="171450" indent="-171450" algn="ctr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 1 – Payment to resident </a:t>
                      </a:r>
                    </a:p>
                    <a:p>
                      <a:pPr marL="171450" indent="-171450" algn="ctr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 2 – Payment to non-resident </a:t>
                      </a:r>
                    </a:p>
                    <a:p>
                      <a:pPr marL="171450" indent="-171450" algn="ctr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 3 – Payment to any person</a:t>
                      </a:r>
                    </a:p>
                    <a:p>
                      <a:pPr marL="171450" indent="-171450" algn="ctr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 4 – Conditions</a:t>
                      </a:r>
                      <a:r>
                        <a:rPr kumimoji="0"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for no deduction</a:t>
                      </a:r>
                    </a:p>
                    <a:p>
                      <a:pPr marL="171450" indent="-171450" algn="ctr">
                        <a:lnSpc>
                          <a:spcPct val="150000"/>
                        </a:lnSpc>
                        <a:buFont typeface="Arial" panose="020B0604020202020204" pitchFamily="34" charset="0"/>
                        <a:buChar char="•"/>
                        <a:defRPr/>
                      </a:pPr>
                      <a:r>
                        <a:rPr kumimoji="0"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Table 5 – Declaration for no deduction</a:t>
                      </a:r>
                      <a:endParaRPr kumimoji="0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193 – 196D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39123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TCS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394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206C – (1) to (1H)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61737105"/>
                  </a:ext>
                </a:extLst>
              </a:tr>
              <a:tr h="53912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Certificates</a:t>
                      </a:r>
                      <a:r>
                        <a:rPr kumimoji="0"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– LDC, Form 16, 16A </a:t>
                      </a:r>
                      <a:endParaRPr kumimoji="0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395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197, 195,</a:t>
                      </a:r>
                      <a:r>
                        <a:rPr kumimoji="0"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 206C, 203A</a:t>
                      </a:r>
                      <a:endParaRPr kumimoji="0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46899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TDS is income received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396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198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605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8C9673-B93C-A181-9BB4-ED16E4B6FC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2648" y="107153"/>
            <a:ext cx="8153400" cy="990600"/>
          </a:xfrm>
        </p:spPr>
        <p:txBody>
          <a:bodyPr/>
          <a:lstStyle/>
          <a:p>
            <a:pPr algn="ctr"/>
            <a:r>
              <a:rPr lang="en-US" spc="-27" dirty="0">
                <a:solidFill>
                  <a:schemeClr val="tx1"/>
                </a:solidFill>
              </a:rPr>
              <a:t>Scheme of the New Act</a:t>
            </a:r>
            <a:endParaRPr lang="en-IN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32A44950-D43D-FC2F-C35E-46B2BC1A9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7</a:t>
            </a:fld>
            <a:endParaRPr lang="en-US"/>
          </a:p>
        </p:txBody>
      </p:sp>
      <p:graphicFrame>
        <p:nvGraphicFramePr>
          <p:cNvPr id="5" name="Table 7">
            <a:extLst>
              <a:ext uri="{FF2B5EF4-FFF2-40B4-BE49-F238E27FC236}">
                <a16:creationId xmlns="" xmlns:a16="http://schemas.microsoft.com/office/drawing/2014/main" id="{C407BAC8-12D2-4ED4-7C6C-2FCFC5C8EE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0506743"/>
              </p:ext>
            </p:extLst>
          </p:nvPr>
        </p:nvGraphicFramePr>
        <p:xfrm>
          <a:off x="565727" y="1600200"/>
          <a:ext cx="8382000" cy="4947920"/>
        </p:xfrm>
        <a:graphic>
          <a:graphicData uri="http://schemas.openxmlformats.org/drawingml/2006/table">
            <a:tbl>
              <a:tblPr/>
              <a:tblGrid>
                <a:gridCol w="385536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18889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33773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33491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kumimoji="0"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Particulars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kumimoji="0"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ITA, 2025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defRPr/>
                      </a:pPr>
                      <a:r>
                        <a:rPr kumimoji="0" lang="en-US" sz="1600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ITA, 1961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45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98170182"/>
                  </a:ext>
                </a:extLst>
              </a:tr>
              <a:tr h="692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Compliance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397</a:t>
                      </a: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ct val="150000"/>
                        </a:lnSpc>
                        <a:defRPr/>
                      </a:pPr>
                      <a:r>
                        <a:rPr kumimoji="0" lang="en-US" sz="14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Section 200, 203A,</a:t>
                      </a:r>
                      <a:r>
                        <a:rPr kumimoji="0" lang="en-US" sz="1400" kern="1200" baseline="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206A, 206AA, 206C, 206CC</a:t>
                      </a:r>
                      <a:endParaRPr kumimoji="0" lang="en-US" sz="1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0" marR="95250" marT="95250" marB="9525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112291573"/>
                  </a:ext>
                </a:extLst>
              </a:tr>
              <a:tr h="692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Assessee-in-default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Section 398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Section 201,</a:t>
                      </a:r>
                      <a:r>
                        <a:rPr lang="en-US" sz="1400" kern="1200" baseline="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206C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20519529"/>
                  </a:ext>
                </a:extLst>
              </a:tr>
              <a:tr h="692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Processing 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Section 399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Section 200A, 206CB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67426327"/>
                  </a:ext>
                </a:extLst>
              </a:tr>
              <a:tr h="692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Power of Central Govt. 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Section 400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Various provisions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6382536"/>
                  </a:ext>
                </a:extLst>
              </a:tr>
              <a:tr h="692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Bar against direct demand on assessee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Section 401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205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08411050"/>
                  </a:ext>
                </a:extLst>
              </a:tr>
              <a:tr h="692002"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Definitions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Section 402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>
                        <a:lnSpc>
                          <a:spcPts val="2800"/>
                        </a:lnSpc>
                        <a:defRPr/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+mn-lt"/>
                          <a:ea typeface="+mn-ea"/>
                          <a:cs typeface="+mn-cs"/>
                        </a:rPr>
                        <a:t>Various provisions</a:t>
                      </a:r>
                    </a:p>
                  </a:txBody>
                  <a:tcPr marL="190500" marR="190500" marT="190500" marB="19050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61639396"/>
                  </a:ext>
                </a:extLst>
              </a:tr>
            </a:tbl>
          </a:graphicData>
        </a:graphic>
      </p:graphicFrame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B8E276E9-06B8-A750-D6B3-CB51F2A271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71397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="" xmlns:a16="http://schemas.microsoft.com/office/drawing/2014/main" id="{34D5BF16-3FC7-B699-31A2-FB633B6EB7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/>
              <a:t>SOME KEY CHANGES</a:t>
            </a:r>
            <a:endParaRPr lang="en-IN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416A067A-888D-F444-6472-8F76C549812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7528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C81346D-34F9-4906-90F3-58304FF2C6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95300" y="121920"/>
            <a:ext cx="8153400" cy="990600"/>
          </a:xfrm>
        </p:spPr>
        <p:txBody>
          <a:bodyPr>
            <a:normAutofit/>
          </a:bodyPr>
          <a:lstStyle/>
          <a:p>
            <a:pPr algn="ctr"/>
            <a:r>
              <a:rPr lang="en-IN" sz="4000" b="1" dirty="0">
                <a:solidFill>
                  <a:schemeClr val="tx1"/>
                </a:solidFill>
              </a:rPr>
              <a:t>TDS on cash withdrawals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="" xmlns:a16="http://schemas.microsoft.com/office/drawing/2014/main" id="{ADD16F5B-BAFA-4293-B9ED-222C676F28A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>
            <a:normAutofit fontScale="85000" lnSpcReduction="20000"/>
          </a:bodyPr>
          <a:lstStyle/>
          <a:p>
            <a:fld id="{B6F15528-21DE-4FAA-801E-634DDDAF4B2B}" type="slidenum">
              <a:rPr lang="en-US" smtClean="0"/>
              <a:pPr/>
              <a:t>9</a:t>
            </a:fld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="" xmlns:a16="http://schemas.microsoft.com/office/drawing/2014/main" id="{21A57BFF-2D81-48B3-9B27-6827ED80D8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57947615"/>
              </p:ext>
            </p:extLst>
          </p:nvPr>
        </p:nvGraphicFramePr>
        <p:xfrm>
          <a:off x="304800" y="1676400"/>
          <a:ext cx="8475726" cy="3489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2524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82524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2825242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872270"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Aspect</a:t>
                      </a:r>
                    </a:p>
                  </a:txBody>
                  <a:tcPr marL="68598" marR="68598"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Income-tax Act, 1961</a:t>
                      </a:r>
                    </a:p>
                  </a:txBody>
                  <a:tcPr marL="68598" marR="68598">
                    <a:solidFill>
                      <a:srgbClr val="0066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400" b="1">
                          <a:solidFill>
                            <a:srgbClr val="FFFFFF"/>
                          </a:solidFill>
                        </a:defRPr>
                      </a:pPr>
                      <a:r>
                        <a:rPr sz="2400" dirty="0"/>
                        <a:t>Income-tax Act, 2025</a:t>
                      </a:r>
                    </a:p>
                  </a:txBody>
                  <a:tcPr marL="68598" marR="68598">
                    <a:solidFill>
                      <a:srgbClr val="00B45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72270"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 dirty="0"/>
                        <a:t>Section Reference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 dirty="0"/>
                        <a:t>194N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/>
                        <a:t>393(3)[Table:S.No.5] / 393(4)[S.No.18]</a:t>
                      </a:r>
                    </a:p>
                  </a:txBody>
                  <a:tcPr marL="68598" marR="68598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72270"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/>
                        <a:t>Threshold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 dirty="0"/>
                        <a:t>₹1 </a:t>
                      </a:r>
                      <a:r>
                        <a:rPr sz="2400" dirty="0" err="1"/>
                        <a:t>crore</a:t>
                      </a:r>
                      <a:r>
                        <a:rPr sz="2400" dirty="0"/>
                        <a:t> (₹20 lakh for non-filers)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/>
                        <a:t>₹1 crore uniform</a:t>
                      </a:r>
                    </a:p>
                  </a:txBody>
                  <a:tcPr marL="68598" marR="68598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72270"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/>
                        <a:t>Special rates for non-filers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 dirty="0"/>
                        <a:t>Applicable</a:t>
                      </a:r>
                    </a:p>
                  </a:txBody>
                  <a:tcPr marL="68598" marR="68598"/>
                </a:tc>
                <a:tc>
                  <a:txBody>
                    <a:bodyPr/>
                    <a:lstStyle/>
                    <a:p>
                      <a:pPr algn="l">
                        <a:defRPr sz="1200"/>
                      </a:pPr>
                      <a:r>
                        <a:rPr sz="2400" dirty="0"/>
                        <a:t>Removed</a:t>
                      </a:r>
                    </a:p>
                  </a:txBody>
                  <a:tcPr marL="68598" marR="68598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BF8F113B-3F6A-47A1-BC45-0A7F1BBFE25F}"/>
              </a:ext>
            </a:extLst>
          </p:cNvPr>
          <p:cNvSpPr txBox="1"/>
          <p:nvPr/>
        </p:nvSpPr>
        <p:spPr>
          <a:xfrm>
            <a:off x="266700" y="5358255"/>
            <a:ext cx="849934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457200">
              <a:defRPr sz="1300" b="1">
                <a:solidFill>
                  <a:srgbClr val="000080"/>
                </a:solidFill>
              </a:defRPr>
            </a:pPr>
            <a:r>
              <a:rPr lang="en-US" sz="1800" b="1" dirty="0">
                <a:solidFill>
                  <a:srgbClr val="000080"/>
                </a:solidFill>
              </a:rPr>
              <a:t>Impact / Summary: Simplified; removes complexity of non-filer specific threshold higher rate.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E168A740-7E62-57E3-BEBA-0D9AAB59C1F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37790" y="107153"/>
            <a:ext cx="1306210" cy="990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87212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edian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edian">
    <a:dk1>
      <a:sysClr val="windowText" lastClr="000000"/>
    </a:dk1>
    <a:lt1>
      <a:sysClr val="window" lastClr="FFFFFF"/>
    </a:lt1>
    <a:dk2>
      <a:srgbClr val="775F55"/>
    </a:dk2>
    <a:lt2>
      <a:srgbClr val="EBDDC3"/>
    </a:lt2>
    <a:accent1>
      <a:srgbClr val="94B6D2"/>
    </a:accent1>
    <a:accent2>
      <a:srgbClr val="DD8047"/>
    </a:accent2>
    <a:accent3>
      <a:srgbClr val="A5AB81"/>
    </a:accent3>
    <a:accent4>
      <a:srgbClr val="D8B25C"/>
    </a:accent4>
    <a:accent5>
      <a:srgbClr val="7BA79D"/>
    </a:accent5>
    <a:accent6>
      <a:srgbClr val="968C8C"/>
    </a:accent6>
    <a:hlink>
      <a:srgbClr val="F7B615"/>
    </a:hlink>
    <a:folHlink>
      <a:srgbClr val="704404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6278</TotalTime>
  <Words>1051</Words>
  <Application>Microsoft Office PowerPoint</Application>
  <PresentationFormat>On-screen Show (4:3)</PresentationFormat>
  <Paragraphs>226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5" baseType="lpstr">
      <vt:lpstr>Arial</vt:lpstr>
      <vt:lpstr>Calibri</vt:lpstr>
      <vt:lpstr>Mangal</vt:lpstr>
      <vt:lpstr>Times New Roman</vt:lpstr>
      <vt:lpstr>Tw Cen MT</vt:lpstr>
      <vt:lpstr>Wingdings</vt:lpstr>
      <vt:lpstr>Wingdings 2</vt:lpstr>
      <vt:lpstr>Median</vt:lpstr>
      <vt:lpstr>PowerPoint Presentation</vt:lpstr>
      <vt:lpstr>Income-tax Act, 2025</vt:lpstr>
      <vt:lpstr>Changes undertaken</vt:lpstr>
      <vt:lpstr>Impact on TDS provisions</vt:lpstr>
      <vt:lpstr>PowerPoint Presentation</vt:lpstr>
      <vt:lpstr>Scheme of the New Act</vt:lpstr>
      <vt:lpstr>Scheme of the New Act</vt:lpstr>
      <vt:lpstr>SOME KEY CHANGES</vt:lpstr>
      <vt:lpstr>TDS on cash withdrawals</vt:lpstr>
      <vt:lpstr>Certificate for lower deduction</vt:lpstr>
      <vt:lpstr>Time Limit for Furnishing Correction Statement</vt:lpstr>
      <vt:lpstr>Section 396 – Tax deducted is income received</vt:lpstr>
      <vt:lpstr>Section 397 – Compliance and Reporting</vt:lpstr>
      <vt:lpstr>Section 398 – Consequences of failure to deduct/ collect/pay</vt:lpstr>
      <vt:lpstr>Readiness for Structural Transition</vt:lpstr>
      <vt:lpstr>Readiness for Structural Transition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TAX DEDUCTION AT SOURCE</dc:title>
  <dc:creator>income tax</dc:creator>
  <cp:lastModifiedBy>admin</cp:lastModifiedBy>
  <cp:revision>729</cp:revision>
  <cp:lastPrinted>2026-01-19T15:29:22Z</cp:lastPrinted>
  <dcterms:created xsi:type="dcterms:W3CDTF">2006-08-16T00:00:00Z</dcterms:created>
  <dcterms:modified xsi:type="dcterms:W3CDTF">2026-03-07T07:59:22Z</dcterms:modified>
</cp:coreProperties>
</file>